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19" r:id="rId2"/>
  </p:sldMasterIdLst>
  <p:notesMasterIdLst>
    <p:notesMasterId r:id="rId21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0" r:id="rId14"/>
    <p:sldId id="277" r:id="rId15"/>
    <p:sldId id="278" r:id="rId16"/>
    <p:sldId id="279" r:id="rId17"/>
    <p:sldId id="281" r:id="rId18"/>
    <p:sldId id="282" r:id="rId19"/>
    <p:sldId id="283" r:id="rId20"/>
  </p:sldIdLst>
  <p:sldSz cx="12192000" cy="6858000"/>
  <p:notesSz cx="6858000" cy="9144000"/>
  <p:embeddedFontLst>
    <p:embeddedFont>
      <p:font typeface="SABIC Typeface Headline Light" panose="020B0303060202020204" pitchFamily="34" charset="0"/>
      <p:regular r:id="rId22"/>
    </p:embeddedFont>
    <p:embeddedFont>
      <p:font typeface="SABIC Typeface Text" panose="020B0603060202020204" pitchFamily="34" charset="0"/>
      <p:regular r:id="rId23"/>
      <p:bold r:id="rId24"/>
    </p:embeddedFont>
    <p:embeddedFont>
      <p:font typeface="MS PGothic" panose="020B0600070205080204" pitchFamily="34" charset="-128"/>
      <p:regular r:id="rId25"/>
    </p:embeddedFont>
    <p:embeddedFont>
      <p:font typeface="SABIC Typeface Text Light" panose="020B0303060202020204" pitchFamily="34" charset="0"/>
      <p:regular r:id="rId26"/>
    </p:embeddedFont>
    <p:embeddedFont>
      <p:font typeface="SABIC Typeface Headline" panose="020B0603060202020204" pitchFamily="34" charset="0"/>
      <p:regular r:id="rId27"/>
      <p:bold r:id="rId28"/>
    </p:embeddedFont>
    <p:embeddedFont>
      <p:font typeface="Calibri Light" panose="020F0302020204030204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00"/>
    <a:srgbClr val="009FDF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A35F-AB47-4654-B55C-815BC52AA7C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DF07-CA5D-4EB7-82AE-A775B8A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50"/>
            <a:ext cx="12192000" cy="4705350"/>
          </a:xfrm>
          <a:prstGeom prst="rect">
            <a:avLst/>
          </a:prstGeom>
        </p:spPr>
      </p:pic>
      <p:sp>
        <p:nvSpPr>
          <p:cNvPr id="22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727910" y="2855157"/>
            <a:ext cx="5925346" cy="18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727911" y="3881481"/>
            <a:ext cx="5925345" cy="171730"/>
          </a:xfrm>
        </p:spPr>
        <p:txBody>
          <a:bodyPr/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000" cap="all" baseline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Confidential marks all caps (10pt light)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7762" y="3423350"/>
            <a:ext cx="5925495" cy="446795"/>
          </a:xfrm>
        </p:spPr>
        <p:txBody>
          <a:bodyPr vert="horz" wrap="square" lIns="0" tIns="0" rIns="0" bIns="0" rtlCol="0">
            <a:noAutofit/>
          </a:bodyPr>
          <a:lstStyle>
            <a:lvl1pPr algn="l" rtl="0">
              <a:defRPr lang="en-US" sz="1000" dirty="0">
                <a:solidFill>
                  <a:schemeClr val="tx1"/>
                </a:solidFill>
                <a:latin typeface="+mn-lt"/>
                <a:cs typeface="SABIC Typeface Text Light" panose="020B0303060202020204" pitchFamily="34" charset="0"/>
              </a:defRPr>
            </a:lvl1pPr>
          </a:lstStyle>
          <a:p>
            <a:pPr lvl="0"/>
            <a:r>
              <a:rPr lang="en-US" dirty="0" smtClean="0"/>
              <a:t>Author’s Name (10pt light)</a:t>
            </a:r>
            <a:br>
              <a:rPr lang="en-US" dirty="0" smtClean="0"/>
            </a:br>
            <a:r>
              <a:rPr lang="en-US" dirty="0" smtClean="0"/>
              <a:t>Event, City, Country, Month XX, Year (10pt light)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1673352"/>
            <a:ext cx="8961120" cy="1097280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headline all caps (36pt light) 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 Numbering">
    <p:bg>
      <p:bgPr>
        <a:gradFill flip="none" rotWithShape="1">
          <a:gsLst>
            <a:gs pos="10000">
              <a:srgbClr val="FFA300"/>
            </a:gs>
            <a:gs pos="9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Optional numbering 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kern="0" dirty="0" smtClean="0"/>
              <a:t>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divider subtitle (20PT light)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0249" y="3211948"/>
            <a:ext cx="5823165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21861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 AR">
    <p:bg>
      <p:bgPr>
        <a:gradFill flip="none" rotWithShape="1">
          <a:gsLst>
            <a:gs pos="90000">
              <a:srgbClr val="FFA300"/>
            </a:gs>
            <a:gs pos="1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42653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 rtl="1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فرعي للفاصل، حجم الخط 20خفيف</a:t>
            </a:r>
            <a:endParaRPr lang="en-US" kern="0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1267744" y="1460402"/>
            <a:ext cx="10450202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kern="0" dirty="0" smtClean="0"/>
              <a:t>عنوان رئيس للفاصل</a:t>
            </a:r>
            <a:br>
              <a:rPr lang="ar-SA" kern="0" dirty="0" smtClean="0"/>
            </a:br>
            <a:r>
              <a:rPr lang="ar-SA" kern="0" dirty="0" smtClean="0"/>
              <a:t>حجم الخط 44</a:t>
            </a:r>
            <a:r>
              <a:rPr lang="ar-SA" dirty="0" smtClean="0"/>
              <a:t>خفيف</a:t>
            </a:r>
            <a:endParaRPr lang="en-US" kern="0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9791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485715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3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 Numbering AR">
    <p:bg>
      <p:bgPr>
        <a:gradFill flip="none" rotWithShape="1">
          <a:gsLst>
            <a:gs pos="90000">
              <a:srgbClr val="FFA300"/>
            </a:gs>
            <a:gs pos="1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65617" y="406401"/>
            <a:ext cx="9942654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عنوان فرعي لفاصل مرقم، حجم الخط 20خفيف</a:t>
            </a:r>
            <a:endParaRPr lang="en-US" kern="0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0180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485847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2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0116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876" y="1460401"/>
            <a:ext cx="10455975" cy="1645919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ar-SA" dirty="0" smtClean="0"/>
              <a:t>عنوان رئيس لفاصل مرقم</a:t>
            </a:r>
            <a:br>
              <a:rPr lang="ar-SA" dirty="0" smtClean="0"/>
            </a:br>
            <a:r>
              <a:rPr lang="ar-SA" dirty="0" smtClean="0"/>
              <a:t>حجم الخط 44خفيف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">
    <p:bg>
      <p:bgPr>
        <a:gradFill flip="none" rotWithShape="1">
          <a:gsLst>
            <a:gs pos="10000">
              <a:srgbClr val="939598"/>
            </a:gs>
            <a:gs pos="90000">
              <a:srgbClr val="B8B8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kern="0" dirty="0" smtClean="0"/>
              <a:t>gray dividers for</a:t>
            </a:r>
            <a:br>
              <a:rPr lang="en-US" kern="0" dirty="0" smtClean="0"/>
            </a:br>
            <a:r>
              <a:rPr lang="en-US" kern="0" dirty="0" smtClean="0"/>
              <a:t>appendix only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Appendix divider subtitle (20PT light)</a:t>
            </a:r>
            <a:endParaRPr lang="en-GB" kern="0" dirty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35462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 AR">
    <p:bg>
      <p:bgPr>
        <a:gradFill flip="none" rotWithShape="1">
          <a:gsLst>
            <a:gs pos="90000">
              <a:srgbClr val="939598"/>
            </a:gs>
            <a:gs pos="10000">
              <a:srgbClr val="B8B8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8379" y="1460401"/>
            <a:ext cx="10455471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  <a:cs typeface="+mj-cs"/>
              </a:defRPr>
            </a:lvl1pPr>
          </a:lstStyle>
          <a:p>
            <a:r>
              <a:rPr lang="ar-SA" kern="0" dirty="0" smtClean="0"/>
              <a:t>فاصل رمادي للملحق فقط</a:t>
            </a:r>
            <a:br>
              <a:rPr lang="ar-SA" kern="0" dirty="0" smtClean="0"/>
            </a:br>
            <a:r>
              <a:rPr lang="ar-SA" dirty="0" smtClean="0"/>
              <a:t>حجم الخط 44خفيف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39539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ar-SA" dirty="0" smtClean="0"/>
              <a:t>عنوان فرعي لفاصل الملحق، حجم الخط 20خفيف</a:t>
            </a:r>
            <a:endParaRPr lang="en-US" kern="0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486350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55697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4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47" y="1281018"/>
            <a:ext cx="11194840" cy="502645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548640"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  <a:lvl4pPr marL="822960"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 indent="-27432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 light)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60645" y="6522335"/>
            <a:ext cx="3276179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algn="r">
              <a:defRPr sz="85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Confidential marks all caps (8.5pt light)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Headline in caps (20pt light)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1018431" y="6522335"/>
            <a:ext cx="743009" cy="1435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1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47" y="1281018"/>
            <a:ext cx="11194840" cy="5026452"/>
          </a:xfrm>
          <a:prstGeom prst="rect">
            <a:avLst/>
          </a:prstGeom>
        </p:spPr>
        <p:txBody>
          <a:bodyPr/>
          <a:lstStyle>
            <a:lvl1pPr marL="0" indent="0" algn="r" rt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dirty="0" smtClean="0">
                <a:latin typeface="SABIC Typeface Text Light" panose="020B0303060202020204" pitchFamily="34" charset="0"/>
                <a:cs typeface="+mn-cs"/>
              </a:defRPr>
            </a:lvl1pPr>
            <a:lvl2pPr marL="348277" indent="-348277" algn="r" rt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ar-SA" dirty="0" smtClean="0"/>
            </a:lvl2pPr>
            <a:lvl3pPr marL="457517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US" dirty="0" smtClean="0"/>
            </a:lvl3pPr>
            <a:lvl4pPr marL="792087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US" dirty="0" smtClean="0"/>
            </a:lvl4pPr>
            <a:lvl5pPr marL="1152860" marR="0" indent="0" algn="r" defTabSz="1160922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GB" dirty="0"/>
            </a:lvl5pPr>
          </a:lstStyle>
          <a:p>
            <a:pPr lvl="0"/>
            <a:r>
              <a:rPr lang="ar-SA" dirty="0" smtClean="0"/>
              <a:t>أنقر لإضافة نص هنا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02996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r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50" b="0" cap="none" baseline="0">
                <a:latin typeface="SABIC Typeface Text Light" panose="020B0303060202020204" pitchFamily="34" charset="0"/>
                <a:cs typeface="+mn-cs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هامش: مصدر المعلومات، الملاحظات، توضيح حقوق العلامة التجارية، حجم الخط 8.5خفيف</a:t>
            </a:r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invGray">
          <a:xfrm>
            <a:off x="485746" y="6531260"/>
            <a:ext cx="782029" cy="1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850" smtClean="0">
                <a:solidFill>
                  <a:schemeClr val="tx1"/>
                </a:solidFill>
                <a:latin typeface="+mn-lt"/>
                <a:cs typeface="+mn-cs"/>
              </a:rPr>
              <a:pPr algn="l" eaLnBrk="0" hangingPunct="0">
                <a:buFontTx/>
                <a:buNone/>
              </a:pPr>
              <a:t>‹#›</a:t>
            </a:fld>
            <a:endParaRPr lang="en-GB" sz="85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28295" y="6522335"/>
            <a:ext cx="3276179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50" b="0" cap="all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marL="0" marR="0" lvl="0" indent="0" algn="l" defTabSz="914400" rtl="1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تعليمات السرّية، حجم الخط 8.5خفيف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ar-SA" dirty="0" smtClean="0"/>
              <a:t>العنوان الرئيسي، حجم الخط 20خفيف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48" y="406400"/>
            <a:ext cx="9939119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46" y="1876425"/>
            <a:ext cx="5518742" cy="360997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 b="0">
                <a:solidFill>
                  <a:schemeClr val="tx1"/>
                </a:solidFill>
                <a:latin typeface="+mn-lt"/>
              </a:defRPr>
            </a:lvl3pPr>
            <a:lvl4pPr>
              <a:defRPr sz="1600" b="0">
                <a:solidFill>
                  <a:schemeClr val="tx1"/>
                </a:solidFill>
                <a:latin typeface="+mn-lt"/>
              </a:defRPr>
            </a:lvl4pPr>
            <a:lvl5pPr>
              <a:defRPr sz="1600" b="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481" y="1876425"/>
            <a:ext cx="5518742" cy="360997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 b="0">
                <a:solidFill>
                  <a:schemeClr val="tx1"/>
                </a:solidFill>
                <a:latin typeface="+mn-lt"/>
              </a:defRPr>
            </a:lvl3pPr>
            <a:lvl4pPr>
              <a:defRPr sz="1600" b="0">
                <a:solidFill>
                  <a:schemeClr val="tx1"/>
                </a:solidFill>
                <a:latin typeface="+mn-lt"/>
              </a:defRPr>
            </a:lvl4pPr>
            <a:lvl5pPr>
              <a:defRPr sz="1600" b="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85746" y="1447803"/>
            <a:ext cx="5518742" cy="2463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183481" y="1447803"/>
            <a:ext cx="5518742" cy="2463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39878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2039113"/>
            <a:ext cx="3592326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083" y="2039113"/>
            <a:ext cx="3592329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8121990" y="2039113"/>
            <a:ext cx="3592328" cy="430295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90181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306083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121991" y="1453899"/>
            <a:ext cx="3592329" cy="492699"/>
          </a:xfrm>
        </p:spPr>
        <p:txBody>
          <a:bodyPr wrap="square">
            <a:no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27905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709095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8297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166415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005222" y="1876425"/>
            <a:ext cx="27090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90181" y="1453896"/>
            <a:ext cx="270909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328297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166415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9005222" y="1453896"/>
            <a:ext cx="27090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13657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Line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550"/>
            <a:ext cx="12192000" cy="5124450"/>
          </a:xfrm>
          <a:prstGeom prst="rect">
            <a:avLst/>
          </a:prstGeom>
        </p:spPr>
      </p:pic>
      <p:sp>
        <p:nvSpPr>
          <p:cNvPr id="22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727910" y="3406565"/>
            <a:ext cx="5925346" cy="18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727911" y="4432889"/>
            <a:ext cx="5925345" cy="171730"/>
          </a:xfrm>
        </p:spPr>
        <p:txBody>
          <a:bodyPr/>
          <a:lstStyle>
            <a:lvl1pPr marL="0" marR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000" cap="all" baseline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Confidential marks all caps (10pt light)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7762" y="3974758"/>
            <a:ext cx="5925495" cy="446795"/>
          </a:xfrm>
        </p:spPr>
        <p:txBody>
          <a:bodyPr vert="horz" wrap="square" lIns="0" tIns="0" rIns="0" bIns="0" rtlCol="0">
            <a:noAutofit/>
          </a:bodyPr>
          <a:lstStyle>
            <a:lvl1pPr algn="l" rtl="0">
              <a:defRPr lang="en-US" sz="1000" dirty="0">
                <a:solidFill>
                  <a:schemeClr val="tx1"/>
                </a:solidFill>
                <a:latin typeface="+mn-lt"/>
                <a:cs typeface="SABIC Typeface Text Light" panose="020B0303060202020204" pitchFamily="34" charset="0"/>
              </a:defRPr>
            </a:lvl1pPr>
          </a:lstStyle>
          <a:p>
            <a:pPr lvl="0"/>
            <a:r>
              <a:rPr lang="en-US" dirty="0" smtClean="0"/>
              <a:t>Author’s Name (10pt light)</a:t>
            </a:r>
            <a:br>
              <a:rPr lang="en-US" dirty="0" smtClean="0"/>
            </a:br>
            <a:r>
              <a:rPr lang="en-US" dirty="0" smtClean="0"/>
              <a:t>Event, City, Country, Month XX, Year (10pt light)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910" y="1673351"/>
            <a:ext cx="8961120" cy="1647830"/>
          </a:xfrm>
        </p:spPr>
        <p:txBody>
          <a:bodyPr/>
          <a:lstStyle>
            <a:lvl1pPr>
              <a:defRPr lang="en-US" sz="3600" b="0" cap="all" baseline="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Document headline</a:t>
            </a:r>
            <a:br>
              <a:rPr lang="en-US" dirty="0" smtClean="0"/>
            </a:br>
            <a:r>
              <a:rPr lang="en-US" dirty="0" smtClean="0"/>
              <a:t>all caps (36pt light) </a:t>
            </a:r>
            <a:br>
              <a:rPr lang="en-US" dirty="0" smtClean="0"/>
            </a:br>
            <a:r>
              <a:rPr lang="en-US" dirty="0" smtClean="0"/>
              <a:t>three lines maximum</a:t>
            </a:r>
          </a:p>
        </p:txBody>
      </p:sp>
    </p:spTree>
    <p:extLst>
      <p:ext uri="{BB962C8B-B14F-4D97-AF65-F5344CB8AC3E}">
        <p14:creationId xmlns:p14="http://schemas.microsoft.com/office/powerpoint/2010/main" val="14883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258" y="1876425"/>
            <a:ext cx="20874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5301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062438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351914" y="1876425"/>
            <a:ext cx="2087497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622080" y="1876425"/>
            <a:ext cx="2087496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0181" y="1453896"/>
            <a:ext cx="20874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765224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062438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7351914" y="1453896"/>
            <a:ext cx="2087497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9622080" y="1453896"/>
            <a:ext cx="2087496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7890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90179" y="1876425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298246" y="1876425"/>
            <a:ext cx="5403979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490179" y="4000500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90179" y="1453899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298246" y="1453899"/>
            <a:ext cx="5403979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90179" y="3581403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6298245" y="4000500"/>
            <a:ext cx="5403977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20"/>
          </p:nvPr>
        </p:nvSpPr>
        <p:spPr>
          <a:xfrm>
            <a:off x="6298245" y="3581403"/>
            <a:ext cx="5403977" cy="419101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34704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3531224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6635" y="1876425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8183093" y="1876425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90181" y="4000499"/>
            <a:ext cx="3531224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336635" y="4000499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3093" y="4000499"/>
            <a:ext cx="3531225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600" b="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90181" y="1453896"/>
            <a:ext cx="3531224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336635" y="1453896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8183093" y="1453896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 b="0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490181" y="3581400"/>
            <a:ext cx="3531224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4336635" y="3581400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8183093" y="3581400"/>
            <a:ext cx="3531225" cy="41910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2033" b="0">
                <a:solidFill>
                  <a:schemeClr val="tx1"/>
                </a:solidFill>
              </a:defRPr>
            </a:lvl2pPr>
            <a:lvl3pPr>
              <a:defRPr sz="2033">
                <a:solidFill>
                  <a:schemeClr val="tx1"/>
                </a:solidFill>
              </a:defRPr>
            </a:lvl3pPr>
            <a:lvl4pPr>
              <a:defRPr sz="2033">
                <a:solidFill>
                  <a:schemeClr val="tx1"/>
                </a:solidFill>
              </a:defRPr>
            </a:lvl4pPr>
            <a:lvl5pPr>
              <a:defRPr sz="2033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75451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19605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680665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935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181691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020497" y="1876425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90181" y="4000499"/>
            <a:ext cx="2680665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335935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181691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9020497" y="4000499"/>
            <a:ext cx="2680666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490181" y="1453896"/>
            <a:ext cx="2680665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3335935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6181691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9020497" y="1453896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90181" y="3581400"/>
            <a:ext cx="2680665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335935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81691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3"/>
          </p:nvPr>
        </p:nvSpPr>
        <p:spPr>
          <a:xfrm>
            <a:off x="9020497" y="3581400"/>
            <a:ext cx="2680666" cy="4254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777">
                <a:solidFill>
                  <a:schemeClr val="tx1"/>
                </a:solidFill>
              </a:defRPr>
            </a:lvl2pPr>
            <a:lvl3pPr>
              <a:defRPr sz="1777">
                <a:solidFill>
                  <a:schemeClr val="tx1"/>
                </a:solidFill>
              </a:defRPr>
            </a:lvl3pPr>
            <a:lvl4pPr>
              <a:defRPr sz="1777">
                <a:solidFill>
                  <a:schemeClr val="tx1"/>
                </a:solidFill>
              </a:defRPr>
            </a:lvl4pPr>
            <a:lvl5pPr>
              <a:defRPr sz="1777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24558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7914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81" y="1876425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0333" y="1876425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078813" y="1876425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362018" y="1876424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667450" y="1876425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90181" y="4000499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780333" y="4000499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078813" y="4000499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7362018" y="4000498"/>
            <a:ext cx="2046869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9667450" y="4000499"/>
            <a:ext cx="2046868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400">
                <a:solidFill>
                  <a:schemeClr val="tx1"/>
                </a:solidFill>
                <a:latin typeface="+mn-lt"/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90181" y="1453897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2780333" y="1453897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0"/>
          </p:nvPr>
        </p:nvSpPr>
        <p:spPr>
          <a:xfrm>
            <a:off x="5078813" y="1453897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7362018" y="1453896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9667450" y="1453897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3"/>
          </p:nvPr>
        </p:nvSpPr>
        <p:spPr>
          <a:xfrm>
            <a:off x="490181" y="3581400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4"/>
          </p:nvPr>
        </p:nvSpPr>
        <p:spPr>
          <a:xfrm>
            <a:off x="2780333" y="3581400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5"/>
          </p:nvPr>
        </p:nvSpPr>
        <p:spPr>
          <a:xfrm>
            <a:off x="5078813" y="3581400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/>
          </p:nvPr>
        </p:nvSpPr>
        <p:spPr>
          <a:xfrm>
            <a:off x="7362018" y="3581399"/>
            <a:ext cx="2046869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27"/>
          </p:nvPr>
        </p:nvSpPr>
        <p:spPr>
          <a:xfrm>
            <a:off x="9667450" y="3581400"/>
            <a:ext cx="2046868" cy="4191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cs typeface="SABIC Typeface Text" panose="020B0603060202020204" pitchFamily="34" charset="0"/>
              </a:defRPr>
            </a:lvl1pPr>
            <a:lvl2pPr>
              <a:defRPr sz="1524">
                <a:solidFill>
                  <a:schemeClr val="tx1"/>
                </a:solidFill>
              </a:defRPr>
            </a:lvl2pPr>
            <a:lvl3pPr>
              <a:defRPr sz="1524">
                <a:solidFill>
                  <a:schemeClr val="tx1"/>
                </a:solidFill>
              </a:defRPr>
            </a:lvl3pPr>
            <a:lvl4pPr>
              <a:defRPr sz="1524">
                <a:solidFill>
                  <a:schemeClr val="tx1"/>
                </a:solidFill>
              </a:defRPr>
            </a:lvl4pPr>
            <a:lvl5pPr>
              <a:defRPr sz="1524">
                <a:solidFill>
                  <a:schemeClr val="tx1"/>
                </a:solidFill>
              </a:defRPr>
            </a:lvl5pPr>
            <a:lvl6pPr>
              <a:defRPr sz="2285"/>
            </a:lvl6pPr>
            <a:lvl7pPr>
              <a:defRPr sz="2285"/>
            </a:lvl7pPr>
            <a:lvl8pPr>
              <a:defRPr sz="2285"/>
            </a:lvl8pPr>
            <a:lvl9pPr>
              <a:defRPr sz="22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406400"/>
            <a:ext cx="9924558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17993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961033" y="2517775"/>
            <a:ext cx="10724853" cy="33591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1"/>
          </p:nvPr>
        </p:nvSpPr>
        <p:spPr>
          <a:xfrm>
            <a:off x="495443" y="2517775"/>
            <a:ext cx="465589" cy="3359150"/>
          </a:xfrm>
        </p:spPr>
        <p:txBody>
          <a:bodyPr vert="vert270" anchor="b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90181" y="5936197"/>
            <a:ext cx="11195705" cy="379413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0181" y="1455741"/>
            <a:ext cx="11195706" cy="877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340090" y="4346575"/>
            <a:ext cx="3345796" cy="1062038"/>
          </a:xfrm>
        </p:spPr>
        <p:txBody>
          <a:bodyPr/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161239" indent="0">
              <a:buFontTx/>
              <a:buNone/>
              <a:defRPr sz="1200">
                <a:solidFill>
                  <a:schemeClr val="tx1"/>
                </a:solidFill>
              </a:defRPr>
            </a:lvl2pPr>
            <a:lvl3pPr marL="457518" indent="0">
              <a:buFontTx/>
              <a:buNone/>
              <a:defRPr sz="1270"/>
            </a:lvl3pPr>
            <a:lvl4pPr marL="792087" indent="0">
              <a:buFontTx/>
              <a:buNone/>
              <a:defRPr sz="1270"/>
            </a:lvl4pPr>
            <a:lvl5pPr marL="1152860" indent="0">
              <a:buFontTx/>
              <a:buNone/>
              <a:defRPr sz="127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39992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6357" y="1272093"/>
            <a:ext cx="11196078" cy="50524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179" y="6522335"/>
            <a:ext cx="7277590" cy="13080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50" b="0" cap="none" baseline="0"/>
            </a:lvl1pPr>
          </a:lstStyle>
          <a:p>
            <a:pPr lvl="0"/>
            <a:r>
              <a:rPr lang="en-US" dirty="0" smtClean="0"/>
              <a:t>Footer: Information Source, Trademark attribution (8.5pts) </a:t>
            </a:r>
          </a:p>
        </p:txBody>
      </p:sp>
    </p:spTree>
    <p:extLst>
      <p:ext uri="{BB962C8B-B14F-4D97-AF65-F5344CB8AC3E}">
        <p14:creationId xmlns:p14="http://schemas.microsoft.com/office/powerpoint/2010/main" val="257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8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37" y="3191292"/>
            <a:ext cx="6501326" cy="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22" y="2923361"/>
            <a:ext cx="4829556" cy="9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 Cover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62"/>
            <a:ext cx="12192000" cy="4605338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85181" y="3136599"/>
            <a:ext cx="5897725" cy="219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200" b="0" cap="all" baseline="0" dirty="0" smtClean="0"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 smtClean="0"/>
              <a:t>عنوان فرعي مختصر، اختياري، حجم الخط 12عادي</a:t>
            </a:r>
            <a:endParaRPr lang="en-US" dirty="0" smtClean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585181" y="4142232"/>
            <a:ext cx="5897725" cy="164592"/>
          </a:xfrm>
        </p:spPr>
        <p:txBody>
          <a:bodyPr/>
          <a:lstStyle>
            <a:lvl1pPr algn="r" rtl="1">
              <a:defRPr sz="1000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تعليمات السرّية، حجم الخط 10خفيف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85181" y="3684944"/>
            <a:ext cx="5896797" cy="446795"/>
          </a:xfrm>
        </p:spPr>
        <p:txBody>
          <a:bodyPr vert="horz" wrap="square" lIns="0" tIns="0" rIns="0" bIns="0" rtlCol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000" baseline="0">
                <a:solidFill>
                  <a:schemeClr val="tx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اسم المؤلف، حجم الخط 10خفيف</a:t>
            </a:r>
            <a:br>
              <a:rPr lang="ar-SA" dirty="0" smtClean="0"/>
            </a:br>
            <a:r>
              <a:rPr lang="ar-SA" dirty="0" smtClean="0"/>
              <a:t>اسم المناسبة، المدينة، الدولة، الشهر، السنة، حجم الخط 10خفيف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" y="631499"/>
            <a:ext cx="2058802" cy="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1552" y="1669660"/>
            <a:ext cx="8970426" cy="1317052"/>
          </a:xfrm>
        </p:spPr>
        <p:txBody>
          <a:bodyPr/>
          <a:lstStyle>
            <a:lvl1pPr algn="r" rtl="1">
              <a:lnSpc>
                <a:spcPct val="120000"/>
              </a:lnSpc>
              <a:defRPr lang="en-US" sz="3600" b="0" cap="all" baseline="0" dirty="0">
                <a:solidFill>
                  <a:schemeClr val="accent5"/>
                </a:solidFill>
                <a:latin typeface="SABIC Typeface Headline Light" panose="020B0303060202020204" pitchFamily="34" charset="0"/>
                <a:ea typeface="+mn-ea"/>
                <a:cs typeface="+mj-cs"/>
              </a:defRPr>
            </a:lvl1pPr>
          </a:lstStyle>
          <a:p>
            <a:pPr lvl="0"/>
            <a:r>
              <a:rPr lang="ar-SA" dirty="0" smtClean="0"/>
              <a:t>العنوان الرئيس، سطرين كحد أقصى، </a:t>
            </a:r>
            <a:br>
              <a:rPr lang="ar-SA" dirty="0" smtClean="0"/>
            </a:br>
            <a:r>
              <a:rPr lang="ar-SA" dirty="0" smtClean="0"/>
              <a:t>حجم الخط 36خفيف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ue">
    <p:bg>
      <p:bgPr>
        <a:gradFill>
          <a:gsLst>
            <a:gs pos="10000">
              <a:srgbClr val="0047BB"/>
            </a:gs>
            <a:gs pos="90000">
              <a:srgbClr val="009FD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7" y="1828800"/>
            <a:ext cx="11226259" cy="166199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Thank You</a:t>
            </a:r>
            <a:br>
              <a:rPr lang="en-US" dirty="0" smtClean="0"/>
            </a:br>
            <a:r>
              <a:rPr lang="en-US" dirty="0" smtClean="0"/>
              <a:t>Message Here</a:t>
            </a:r>
          </a:p>
        </p:txBody>
      </p:sp>
    </p:spTree>
    <p:extLst>
      <p:ext uri="{BB962C8B-B14F-4D97-AF65-F5344CB8AC3E}">
        <p14:creationId xmlns:p14="http://schemas.microsoft.com/office/powerpoint/2010/main" val="3042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Orange">
    <p:bg>
      <p:bgPr>
        <a:gradFill flip="none" rotWithShape="1">
          <a:gsLst>
            <a:gs pos="10000">
              <a:srgbClr val="FFA300"/>
            </a:gs>
            <a:gs pos="9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7" y="1828800"/>
            <a:ext cx="11226259" cy="166199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Thank You</a:t>
            </a:r>
            <a:br>
              <a:rPr lang="en-US" dirty="0" smtClean="0"/>
            </a:br>
            <a:r>
              <a:rPr lang="en-US" dirty="0" smtClean="0"/>
              <a:t>Message Here</a:t>
            </a:r>
          </a:p>
        </p:txBody>
      </p:sp>
    </p:spTree>
    <p:extLst>
      <p:ext uri="{BB962C8B-B14F-4D97-AF65-F5344CB8AC3E}">
        <p14:creationId xmlns:p14="http://schemas.microsoft.com/office/powerpoint/2010/main" val="36566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44858" y="2927187"/>
            <a:ext cx="6105546" cy="8309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ctr">
              <a:defRPr sz="5400" b="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9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50"/>
            <a:ext cx="12192000" cy="470535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1521" y="2855158"/>
            <a:ext cx="5921735" cy="1812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1200" cap="all" baseline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</a:lstStyle>
          <a:p>
            <a:pPr lvl="0"/>
            <a:r>
              <a:rPr lang="en-US" dirty="0" smtClean="0"/>
              <a:t>Short Subhead all caps (12pt regular) optional</a:t>
            </a:r>
            <a:endParaRPr lang="ar-SA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3" y="736036"/>
            <a:ext cx="3000895" cy="219444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31521" y="1673352"/>
            <a:ext cx="8961119" cy="1097280"/>
          </a:xfrm>
        </p:spPr>
        <p:txBody>
          <a:bodyPr anchor="b"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headline all caps (36pt light) 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491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Divider Slide">
    <p:bg>
      <p:bgPr>
        <a:gradFill flip="none" rotWithShape="1">
          <a:gsLst>
            <a:gs pos="10000">
              <a:srgbClr val="0047BB"/>
            </a:gs>
            <a:gs pos="90000">
              <a:srgbClr val="009FD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1460400"/>
            <a:ext cx="10436059" cy="1702205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0181" y="406401"/>
            <a:ext cx="9942654" cy="577849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range Divider Slide">
    <p:bg>
      <p:bgPr>
        <a:gradFill flip="none" rotWithShape="1">
          <a:gsLst>
            <a:gs pos="10000">
              <a:srgbClr val="FFA300"/>
            </a:gs>
            <a:gs pos="9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702206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0181" y="406401"/>
            <a:ext cx="9942654" cy="577849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9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't use th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490182" y="2155372"/>
            <a:ext cx="2789966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ABCDEFGHIJKLMNOPQRSTUVWXYZ</a:t>
            </a:r>
          </a:p>
          <a:p>
            <a:pPr algn="l"/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abcdefghijklmnopqrstuvwxyz</a:t>
            </a:r>
            <a:endParaRPr lang="lv-LV" sz="500" kern="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0123456789 $ ¥¢ƒ£€ ⁰ ¹²³⁴⁵⁶⁷⁸⁹₀₁₂₃₄₅₆₇₈₉%‰</a:t>
            </a: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&amp;{[(_)]}*,.:;-/|¦\!?@^~†‡§•·¶®©™ªº¿¡«»‹›…– —“”‘’‚„ℓ℮#"'°</a:t>
            </a: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¬+&lt;=&gt;≠≤≥±÷−× ⁄ ∞</a:t>
            </a:r>
            <a:r>
              <a:rPr lang="el-GR" sz="500" kern="0" dirty="0" smtClean="0">
                <a:solidFill>
                  <a:schemeClr val="bg1"/>
                </a:solidFill>
                <a:latin typeface="+mj-lt"/>
              </a:rPr>
              <a:t>Σ√◊</a:t>
            </a:r>
            <a:r>
              <a:rPr lang="el-GR" sz="500" kern="0" dirty="0" err="1" smtClean="0">
                <a:solidFill>
                  <a:schemeClr val="bg1"/>
                </a:solidFill>
                <a:latin typeface="+mj-lt"/>
              </a:rPr>
              <a:t>Ππ</a:t>
            </a:r>
            <a:r>
              <a:rPr lang="el-GR" sz="500" kern="0" dirty="0" smtClean="0">
                <a:solidFill>
                  <a:schemeClr val="bg1"/>
                </a:solidFill>
                <a:latin typeface="+mj-lt"/>
              </a:rPr>
              <a:t>∫∂</a:t>
            </a:r>
            <a:r>
              <a:rPr lang="el-GR" sz="500" kern="0" dirty="0" err="1" smtClean="0">
                <a:solidFill>
                  <a:schemeClr val="bg1"/>
                </a:solidFill>
                <a:latin typeface="+mj-lt"/>
              </a:rPr>
              <a:t>Δ≈μΩ</a:t>
            </a:r>
            <a:endParaRPr lang="el-GR" sz="500" kern="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fff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iff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ifflflßæoeøđðþſƒĸŋ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 ÆOEØĐÞĦĲ</a:t>
            </a: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ÀÁÂÃÄÅ ĂĄÇĆĆĈĊČĎÈÉÊËĒĔĖĘĚĜĞĠĢĤÌÍÎ Ï Ĩ Ī </a:t>
            </a:r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ĬİĮļĴĶĹĻĽĿŁ</a:t>
            </a:r>
            <a:endParaRPr lang="lv-LV" sz="500" kern="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ÑŃŅŇŊÒÓÔÕÖŌŎŐŔŖŘŚŜŞŠȘŢŤŦÙÚÛÜŨŪŬŮŰŲŴÝŶŹŻŽ</a:t>
            </a:r>
          </a:p>
          <a:p>
            <a:pPr algn="l"/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àáâãäåāăąçćĉċčďèéêëēĕėęěĝğġģĥħìíî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 ï ĩ ī </a:t>
            </a:r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ĭįıĳ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 ȷ </a:t>
            </a:r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ĵķľŀłñńņňŉ</a:t>
            </a:r>
            <a:endParaRPr lang="lv-LV" sz="500" kern="0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lv-LV" sz="500" kern="0" dirty="0" err="1" smtClean="0">
                <a:solidFill>
                  <a:schemeClr val="bg1"/>
                </a:solidFill>
                <a:latin typeface="+mj-lt"/>
              </a:rPr>
              <a:t>òóôõöōŏőŕŗřśŝşșšţťŧùúûüũūŭůűųŵẁẃẅŷỳýÿźżžʼ</a:t>
            </a:r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ˇˉ˘˙˚˛˝</a:t>
            </a:r>
          </a:p>
          <a:p>
            <a:pPr algn="l"/>
            <a:r>
              <a:rPr lang="lv-LV" sz="500" kern="0" dirty="0" smtClean="0">
                <a:solidFill>
                  <a:schemeClr val="bg1"/>
                </a:solidFill>
                <a:latin typeface="+mj-lt"/>
              </a:rPr>
              <a:t>½⅓¼⅔⅛¾⅜⅝⅞⅕⅖⅗⅘⅙⅚1/71/9</a:t>
            </a:r>
            <a:endParaRPr lang="en-US" sz="5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90182" y="3258480"/>
            <a:ext cx="2789966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ABCDEFGHIJKLMNOPQRSTUVWXYZ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abcdefghijklmnopqrstuvwxyz</a:t>
            </a:r>
            <a:endParaRPr lang="lv-LV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0123456789 $¥¢ƒ£€ ⁰¹²³⁴⁵⁶⁷⁸⁹₀₁₂₃₄₅₆₇₈₉%‰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&amp;{[( _ )]}*,.:;-/|¦\!?@^~†‡§•·¶®©™ªº¿¡«»‹›…– —“”‘’‚„ℓ℮#"'°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¬+&lt;=&gt;≠≤≥±÷−× ⁄ ∞</a:t>
            </a:r>
            <a:r>
              <a:rPr lang="el-GR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Σ√◊</a:t>
            </a:r>
            <a:r>
              <a:rPr lang="el-GR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Ππ</a:t>
            </a:r>
            <a:r>
              <a:rPr lang="el-GR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∫∂</a:t>
            </a:r>
            <a:r>
              <a:rPr lang="el-GR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Δ≈μΩ</a:t>
            </a:r>
            <a:endParaRPr lang="el-GR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fffiffifflflßæoeøđðþſƒĸŋ</a:t>
            </a:r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Æ OEØĐÞĦĲ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ÀÁÂÃÄÅ ĂĄÇĆĆĈĊČĎÈÉÊËĒĔĖĘĚĜĞĠĢĤÌÍÎ Ï Ĩ Ī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ĬİĮļĴĶĹĻĽĿŁ</a:t>
            </a:r>
            <a:endParaRPr lang="lv-LV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ÑŃŅŇŊÒÓÔÕÖŌŎŐŔŖŘŚŜŞŠȘŢŤŦÙÚÛÜŨŪŬŮŰŲŴÝŶŹŻŽ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àáâãäåāăąçćĉċčďèéêëēĕėęěĝğġģĥħìíî</a:t>
            </a:r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ï ĩ ī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ĭįıĳ</a:t>
            </a:r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ȷ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ĵķľŀłñńņňŉ</a:t>
            </a:r>
            <a:endParaRPr lang="lv-LV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òóôõöōŏőŕŗřśŝşșšţťŧùúûüũūŭůűųŵẁẃẅŷỳýÿźżžʼ</a:t>
            </a:r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ˇˉ˘˙˚˛˝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½⅓¼⅔⅛¾⅜⅝⅞⅕⅖⅗⅘⅙⅚1/71/9</a:t>
            </a:r>
            <a:endParaRPr lang="en-US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90182" y="4361588"/>
            <a:ext cx="2789966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ABCDEFGHIJKLMNOPQRSTUVWXYZ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abcdefghijklmnopqrstuvwxyz</a:t>
            </a:r>
            <a:endParaRPr lang="lv-LV" sz="500" kern="0" dirty="0" smtClean="0">
              <a:solidFill>
                <a:schemeClr val="bg1"/>
              </a:solidFill>
              <a:latin typeface="+mn-lt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0123456789 $ ¥¢ƒ£€ ⁰ ¹²³⁴⁵⁶⁷⁸⁹₀₁₂₃₄₅₆₇₈₉%‰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&amp;{[(_)]}*,.:;-/|¦\!?@^~† ‡§•·¶®©™ªº¿¡«»‹›…– —“”‘’‚„ℓ℮#"'°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¬+&lt;=&gt;≠≤≥±÷−× ⁄ ∞</a:t>
            </a:r>
            <a:r>
              <a:rPr lang="el-GR" sz="500" kern="0" dirty="0" smtClean="0">
                <a:solidFill>
                  <a:schemeClr val="bg1"/>
                </a:solidFill>
                <a:latin typeface="+mn-lt"/>
              </a:rPr>
              <a:t>Σ√◊</a:t>
            </a:r>
            <a:r>
              <a:rPr lang="el-GR" sz="500" kern="0" dirty="0" err="1" smtClean="0">
                <a:solidFill>
                  <a:schemeClr val="bg1"/>
                </a:solidFill>
                <a:latin typeface="+mn-lt"/>
              </a:rPr>
              <a:t>Ππ</a:t>
            </a:r>
            <a:r>
              <a:rPr lang="el-GR" sz="500" kern="0" dirty="0" smtClean="0">
                <a:solidFill>
                  <a:schemeClr val="bg1"/>
                </a:solidFill>
                <a:latin typeface="+mn-lt"/>
              </a:rPr>
              <a:t>∫∂</a:t>
            </a:r>
            <a:r>
              <a:rPr lang="el-GR" sz="500" kern="0" dirty="0" err="1" smtClean="0">
                <a:solidFill>
                  <a:schemeClr val="bg1"/>
                </a:solidFill>
                <a:latin typeface="+mn-lt"/>
              </a:rPr>
              <a:t>Δ≈μΩ</a:t>
            </a:r>
            <a:endParaRPr lang="el-GR" sz="500" kern="0" dirty="0" smtClean="0">
              <a:solidFill>
                <a:schemeClr val="bg1"/>
              </a:solidFill>
              <a:latin typeface="+mn-lt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f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f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f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if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f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if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f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lf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lßæoeøđðþſƒĸŋ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ÆOEØĐÞĦĲ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ÀÁÂÃÄÅ ĂĄÇĆĆĈĊČĎÈÉÊËĒĔĖĘĚĜĞĠĢĤÌÍÎ Ï Ĩ Ī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ĬİĮļĴĶĹĻĽĿŁ</a:t>
            </a:r>
            <a:endParaRPr lang="lv-LV" sz="500" kern="0" dirty="0" smtClean="0">
              <a:solidFill>
                <a:schemeClr val="bg1"/>
              </a:solidFill>
              <a:latin typeface="+mn-lt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ÑŃŅŇŊÒÓÔÕÖŌŎŐŔŖŘŚŜŞŠȘŢŤŦÙÚÛÜŨŪŬŮŰŲŴ Ý ŶŹŻŽ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àáâãäåāăąçćĉċčďèéêëēĕėęěĝğġģĥħìíî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ï ĩ ī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ĭįıĳ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ȷ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ĵķľŀłñńņňŉ</a:t>
            </a:r>
            <a:endParaRPr lang="lv-LV" sz="500" kern="0" dirty="0" smtClean="0">
              <a:solidFill>
                <a:schemeClr val="bg1"/>
              </a:solidFill>
              <a:latin typeface="+mn-lt"/>
            </a:endParaRP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òóôõöōŏőŕŗřśŝşșšţ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ť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ŧùúûüũūŭůűųŵ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 ẁ ẃ ẅ ŷ ỳ ý ÿ </a:t>
            </a:r>
            <a:r>
              <a:rPr lang="lv-LV" sz="500" kern="0" dirty="0" err="1" smtClean="0">
                <a:solidFill>
                  <a:schemeClr val="bg1"/>
                </a:solidFill>
                <a:latin typeface="+mn-lt"/>
              </a:rPr>
              <a:t>źżžʼ</a:t>
            </a:r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ˇˉ˘˙˚˛˝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+mn-lt"/>
              </a:rPr>
              <a:t>½⅓¼⅔⅛¾⅜⅝⅞⅕⅖⅗⅘⅙⅚1/7 1/9 </a:t>
            </a:r>
            <a:endParaRPr lang="en-US" sz="5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90182" y="5464696"/>
            <a:ext cx="2789966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ABCDEFGHIJKLMNOPQRSTUVWXYZ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abcdefghijklmnopqrstuvwxyz</a:t>
            </a:r>
            <a:endParaRPr lang="lv-LV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0123456789 $¥¢ƒ£€ ⁰¹²³⁴⁵⁶⁷⁸⁹₀₁₂₃₄₅₆₇₈₉%‰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&amp;{[( _ )]}*,.:;-/|¦\!?@^~†‡§•·¶®©™ªº¿¡«»‹›…– —“”‘’‚„ℓ℮#"'°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¬+&lt;=&gt;≠≤≥±÷−× ⁄ ∞</a:t>
            </a:r>
            <a:r>
              <a:rPr lang="el-GR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Σ√◊</a:t>
            </a:r>
            <a:r>
              <a:rPr lang="el-GR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Ππ</a:t>
            </a:r>
            <a:r>
              <a:rPr lang="el-GR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∫∂</a:t>
            </a:r>
            <a:r>
              <a:rPr lang="el-GR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Δ≈μΩ</a:t>
            </a:r>
            <a:endParaRPr lang="el-GR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f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f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f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if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f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if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flflßæoeøđðþſƒĸŋ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ÆOEØĐÞĦĲ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ÀÁÂÃÄÅ ĂĄÇĆĆĈĊČĎÈÉÊËĒĔĖĘĚĜĞĠĢĤÌÍÎ Ï Ĩ Ī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ĬİĮļĴĶĹĻĽĿŁ</a:t>
            </a:r>
            <a:endParaRPr lang="lv-LV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ÑŃŅŇŊÒÓÔÕÖŌŎŐŔŖŘŚŜŞŠȘŢŤŦÙÚÛÜŨŪŬŮŰŲŴÝŶŹŻŽ</a:t>
            </a: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àáâãäåāăąçćĉċčďèéêëēĕėęěĝğġģĥħìíî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ï ĩ ī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ĭįıĳ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ȷ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ĵķľŀ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łñńņňŉ</a:t>
            </a:r>
            <a:endParaRPr lang="lv-LV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l" rtl="0"/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òóôõöōŏőŕŗřśŝşșšţťŧùúûüũūŭůűųŵ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ẁ ẃ ẅ ŷ ỳ ý </a:t>
            </a:r>
            <a:r>
              <a:rPr lang="lv-LV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ÿźżžʼ</a:t>
            </a:r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ˇˉ˘˙˚˛˝</a:t>
            </a:r>
          </a:p>
          <a:p>
            <a:pPr algn="l" rtl="0"/>
            <a:r>
              <a:rPr lang="lv-LV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½⅓¼⅔⅛¾⅜⅝⅞⅕⅖⅗⅘⅙⅚1/7 1/9 </a:t>
            </a:r>
            <a:endParaRPr lang="en-US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613692" y="2155373"/>
            <a:ext cx="27899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ء ا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ىا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ب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ببب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ت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تتت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ث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ثثث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ج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ججج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ح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ححح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خ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خخخ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د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ىد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ذ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ىذ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ر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ىر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ز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ىز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س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سسس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ش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ششش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ص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صصص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ض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ضضض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ط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ططط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ظ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ظظظ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ع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ععع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غ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غغغ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ف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ففف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ق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ققق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ك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ككك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ل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للل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م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ممم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ن ننن »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ههه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و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ىو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ي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ييي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ىلا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لا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پ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پپپ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ٹ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ٹٹٹ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چ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چچچ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ڈ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ىڈ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ژ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ىژ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ڑ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ىڑ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ڤ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ڤڤڤ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ككك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ک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ککک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گ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گگگ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ں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ىں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00" kern="0" dirty="0" smtClean="0">
                <a:solidFill>
                  <a:schemeClr val="bg1"/>
                </a:solidFill>
                <a:latin typeface="+mj-lt"/>
              </a:rPr>
              <a:t>Ú</a:t>
            </a:r>
          </a:p>
          <a:p>
            <a:pPr algn="r" rtl="1"/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لا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ئئئ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ہ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ہہہ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ۃ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ىہ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ۂ ھ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ھھھ</a:t>
            </a:r>
            <a:endParaRPr lang="ar-SA" sz="500" kern="0" dirty="0" smtClean="0">
              <a:solidFill>
                <a:schemeClr val="bg1"/>
              </a:solidFill>
              <a:latin typeface="+mj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٬ ۔ ؛ ٭ ؟ ﴿ ﴾ ی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ییی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ے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ىے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ۓ </a:t>
            </a:r>
            <a:r>
              <a:rPr lang="ar-SA" sz="500" kern="0" dirty="0" err="1" smtClean="0">
                <a:solidFill>
                  <a:schemeClr val="bg1"/>
                </a:solidFill>
                <a:latin typeface="+mj-lt"/>
              </a:rPr>
              <a:t>ىۓ</a:t>
            </a:r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 ٪ ٫ @ صلى الله عليه وسلم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j-lt"/>
              </a:rPr>
              <a:t>% &amp; ' ( ) * ٩ ٨ ٧ ٦ ٥ ٤ ٣ ٢ ١ ٠</a:t>
            </a:r>
            <a:endParaRPr lang="en-US" sz="5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3613692" y="3258481"/>
            <a:ext cx="27899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ء ا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ىا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ب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ببب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ت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تتت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ث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ثثث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ج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ججج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ح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ححح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خ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خخخ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د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ىد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ذ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ىذ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ر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ىر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ز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ىز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س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سسس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ش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ششش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ص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صصص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ض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ضضض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ط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ططط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ظ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ظظظ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ع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ععع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غ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غغغ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ف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ففف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ق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ققق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ك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ككك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للل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م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ممم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ن ننن »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ههه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و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ىو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ي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ييي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ىلا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لا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پ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پپپ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ٹ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ٹٹٹ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چ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چچچ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ڈ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ىڈ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ژ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ىژ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ڑ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ىڑ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ڤ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ڤڤڤ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ككك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ک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ککک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گ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گگگ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ں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ىں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en-US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Ú</a:t>
            </a:r>
          </a:p>
          <a:p>
            <a:pPr algn="r" rtl="1"/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لا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ئئئ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ہ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ہہہ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ۃ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ىہ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ۂ ھ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ھھھ</a:t>
            </a:r>
            <a:endParaRPr lang="ar-SA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٬ ۔ ؛ ٭ ؟ ﴿ ﴾ ی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ییی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ے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ىے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ۓ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ىۓ</a:t>
            </a:r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 ٪ ٫ @ صلى الله عليه وسلم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% &amp; ' ( ) * ٩ ٨ ٧ ٦ ٥ ٤ ٣ ٢ ١ ٠</a:t>
            </a:r>
            <a:endParaRPr lang="en-US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613692" y="4361589"/>
            <a:ext cx="27899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ء ا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ىا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ب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ببب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ت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تتت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ث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ثثث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ج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ججج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ح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ححح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خ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خخخ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د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ىد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ذ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ىذ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ر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ىر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ز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ىز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س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سسس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ش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ششش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ص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صصص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ض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ضضض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ط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ططط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ظ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ظظظ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ع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ععع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غ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غغغ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ف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ففف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ق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ققق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ك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ككك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ل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للل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م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ممم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ن ننن »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ههه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و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ىو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ي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ييي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ىلا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لا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پ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پپپ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ٹ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ٹٹٹ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چ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چچچ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ڈ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ىڈ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ژ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ىژ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ڑ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ىڑ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ڤ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ڤڤڤ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ككك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ک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ککک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گ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گگگ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ں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ىں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500" kern="0" dirty="0" smtClean="0">
                <a:solidFill>
                  <a:schemeClr val="bg1"/>
                </a:solidFill>
                <a:latin typeface="+mn-lt"/>
              </a:rPr>
              <a:t>Ú</a:t>
            </a:r>
          </a:p>
          <a:p>
            <a:pPr algn="r" rtl="1"/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لا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ئئئ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ہ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ہہہ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ۃ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ىہ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ۂ ھ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ھھھ</a:t>
            </a:r>
            <a:endParaRPr lang="ar-SA" sz="500" kern="0" dirty="0" smtClean="0">
              <a:solidFill>
                <a:schemeClr val="bg1"/>
              </a:solidFill>
              <a:latin typeface="+mn-lt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٬ ۔ ؛ ٭ ؟ ﴿ ﴾ ی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ییی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ے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ىے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ۓ </a:t>
            </a:r>
            <a:r>
              <a:rPr lang="ar-SA" sz="500" kern="0" dirty="0" err="1" smtClean="0">
                <a:solidFill>
                  <a:schemeClr val="bg1"/>
                </a:solidFill>
                <a:latin typeface="+mn-lt"/>
              </a:rPr>
              <a:t>ىۓ</a:t>
            </a:r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 ٪ ٫ @ صلى الله عليه وسلم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+mn-lt"/>
              </a:rPr>
              <a:t>% &amp; ' ( ) * ٩ ٨ ٧ ٦ ٥ ٤ ٣ ٢ ١ ٠</a:t>
            </a:r>
            <a:endParaRPr lang="en-US" sz="5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613692" y="5464697"/>
            <a:ext cx="27899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ء ا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ىا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ب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ببب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ت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تتت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ث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ثثث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ج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ججج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ح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ححح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خ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خخخ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د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ىد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ذ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ىذ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ر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ىر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ز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ىز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س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سسس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ش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ششش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ص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صصص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ض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ضضض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ط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ططط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ظ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ظظظ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ع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ععع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غ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غغغ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ف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ففف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ق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ققق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ك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ككك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للل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م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ممم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ن ننن »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ههه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و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ىو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ي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ييي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ىلا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لا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پ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پپپ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ٹ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ٹٹٹ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چ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چچچ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ڈ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ىڈ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ژ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ىژ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ڑ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ىڑ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ڤ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ڤڤڤ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ككك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ک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ککک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گ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گگگ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ں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ىں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en-US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Ú</a:t>
            </a:r>
          </a:p>
          <a:p>
            <a:pPr algn="r" rtl="1"/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لآ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لأ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لإ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لا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ئئئ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ہ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ہہہ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ۃ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ىہ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ۂ ھ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ھھھ</a:t>
            </a:r>
            <a:endParaRPr lang="ar-SA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٬ ۔ ؛ ٭ ؟ ﴿ ﴾ ی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ییی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ے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ىے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ۓ </a:t>
            </a:r>
            <a:r>
              <a:rPr lang="ar-SA" sz="500" kern="0" dirty="0" err="1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ىۓ</a:t>
            </a:r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 ٪ ٫ @ صلى الله عليه وسلم</a:t>
            </a:r>
          </a:p>
          <a:p>
            <a:pPr algn="r" rtl="1"/>
            <a:r>
              <a:rPr lang="ar-SA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% &amp; ' ( ) * ٩ ٨ ٧ ٦ ٥ ٤ ٣ ٢ ١ ٠</a:t>
            </a:r>
            <a:endParaRPr lang="en-US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8810330" y="2155373"/>
            <a:ext cx="27899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АБВГДЕЖЗИК ЛМНОПРСТ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абвгдежзик лмнопрс туфхцчшщъыьэюя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ӶҖҚҢҬҲҶҴӋҘҪҾӅӍӉҌҒҞҰӨѢҜҸҎ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ӷҗқңҭ ҳҷҵӌҙҫҿӆӎӊҍғҟұөѣҝҹҏ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ҠҤӃӇҔҦҡҥӄӈҕҧ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j-lt"/>
              </a:rPr>
              <a:t>№―₴₮₸􀏖</a:t>
            </a:r>
            <a:endParaRPr lang="en-US" sz="5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8810330" y="3258481"/>
            <a:ext cx="27899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АБВГДЕЖЗИК ЛМНОПРСТ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абвгдежзиклмнопрстуфхцчшщъыьэюя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ӶҖҚҢҬҲҶҴӋҘҪҾӅӍӉҌҒҞҰӨѢҜҸҎ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ӷҗқңҭҳҷҵӌҙҫҿӆӎӊҍғҟұөѣҝҹҏ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ҠҤӃӇҔҦҡҥӄӈҕҧ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rPr>
              <a:t>№―₴₮₸􀏖</a:t>
            </a:r>
            <a:endParaRPr lang="en-US" sz="500" kern="0" dirty="0" smtClean="0">
              <a:solidFill>
                <a:schemeClr val="bg1"/>
              </a:solidFill>
              <a:latin typeface="SABIC Typeface Headline" panose="020B0603060202020204" pitchFamily="34" charset="0"/>
              <a:cs typeface="SABIC Typeface Headline" panose="020B060306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8810330" y="4361589"/>
            <a:ext cx="27899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АБВГДЕЖЗИК ЛМНОПРСТ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абвгдежзик лмнопрс 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Ӷ ҖҚҢҬ ҲҶҴӋҘҪҾӅӍӉҌ Ғ Ҟ 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ӷ җқңҭ ҳҷҵӌҙҫҿӆӎӊҍ ғ ҟ 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ҠҤӃӇҔҦҡҥӄӈҕҧ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+mn-lt"/>
              </a:rPr>
              <a:t>№― ₴₮₸􀏖</a:t>
            </a:r>
            <a:endParaRPr lang="en-US" sz="5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8810330" y="5464697"/>
            <a:ext cx="27899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АБВГДЕЖЗИК ЛМНОПРСТ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абвгдежзик лмнопрст уфхцчшщъыьэюя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ӕєәһіӏјѕӡљњћђџґҽҩү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ӶҖҚҢҬҲҶҴӋҘҪҾӅӍӉҌ Ғ Ҟ 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ӷ җқңҭҳҷҵӌҙҫҿӆӎӊҍ ғ ҟ ұөѣҝҹҏ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ҠҤӃӇҔҦҡҥӄӈҕҧ</a:t>
            </a:r>
          </a:p>
          <a:p>
            <a:pPr algn="l" rtl="0"/>
            <a:r>
              <a:rPr lang="az-Cyrl-AZ" sz="500" kern="0" dirty="0" smtClean="0">
                <a:solidFill>
                  <a:schemeClr val="bg1"/>
                </a:solidFill>
                <a:latin typeface="SABIC Typeface Text" panose="020B0603060202020204" pitchFamily="34" charset="0"/>
                <a:cs typeface="SABIC Typeface Text" panose="020B0603060202020204" pitchFamily="34" charset="0"/>
              </a:rPr>
              <a:t>№― ₴₮₸􀏖</a:t>
            </a:r>
            <a:endParaRPr lang="en-US" sz="500" kern="0" dirty="0" smtClean="0">
              <a:solidFill>
                <a:schemeClr val="bg1"/>
              </a:solidFill>
              <a:latin typeface="SABIC Typeface Text" panose="020B0603060202020204" pitchFamily="34" charset="0"/>
              <a:cs typeface="SABIC Typeface Text" panose="020B060306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90181" y="1323590"/>
            <a:ext cx="28102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kern="0" dirty="0" smtClean="0">
                <a:solidFill>
                  <a:schemeClr val="accent6"/>
                </a:solidFill>
              </a:rPr>
              <a:t>Don’t use this slide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449943" y="1734456"/>
            <a:ext cx="11150353" cy="45766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25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58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Lines Cover 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12192000" cy="5067300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85181" y="3798659"/>
            <a:ext cx="5897725" cy="219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200" cap="all" baseline="0" dirty="0" smtClean="0">
                <a:solidFill>
                  <a:schemeClr val="tx1"/>
                </a:solidFill>
                <a:latin typeface="SABIC Typeface Headline" panose="020B0603060202020204" pitchFamily="34" charset="0"/>
                <a:cs typeface="SABIC Typeface Headline" panose="020B0603060202020204" pitchFamily="34" charset="0"/>
              </a:defRPr>
            </a:lvl1pPr>
            <a:lvl2pPr>
              <a:defRPr sz="1143" cap="all" baseline="0">
                <a:solidFill>
                  <a:schemeClr val="tx1"/>
                </a:solidFill>
              </a:defRPr>
            </a:lvl2pPr>
            <a:lvl3pPr>
              <a:defRPr sz="1143" cap="all" baseline="0">
                <a:solidFill>
                  <a:schemeClr val="tx1"/>
                </a:solidFill>
              </a:defRPr>
            </a:lvl3pPr>
            <a:lvl4pPr>
              <a:defRPr sz="1143" cap="all" baseline="0">
                <a:solidFill>
                  <a:schemeClr val="tx1"/>
                </a:solidFill>
              </a:defRPr>
            </a:lvl4pPr>
            <a:lvl5pPr>
              <a:defRPr sz="1143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 smtClean="0"/>
              <a:t>عنوان فرعي مختصر، اختياري، حجم الخط 12عادي</a:t>
            </a:r>
            <a:endParaRPr lang="en-US" dirty="0" smtClean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5585181" y="4804292"/>
            <a:ext cx="5897725" cy="164592"/>
          </a:xfrm>
        </p:spPr>
        <p:txBody>
          <a:bodyPr/>
          <a:lstStyle>
            <a:lvl1pPr algn="r" rtl="1">
              <a:defRPr sz="1000" baseline="0">
                <a:solidFill>
                  <a:schemeClr val="accent4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تعليمات السرّية، حجم الخط 10خفيف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85181" y="4347004"/>
            <a:ext cx="5896797" cy="446795"/>
          </a:xfrm>
        </p:spPr>
        <p:txBody>
          <a:bodyPr vert="horz" wrap="square" lIns="0" tIns="0" rIns="0" bIns="0" rtlCol="0">
            <a:noAutofit/>
          </a:bodyPr>
          <a:lstStyle>
            <a:lvl1pPr marL="0" marR="0" indent="0" algn="r" defTabSz="116092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lang="en-US" sz="1000" baseline="0">
                <a:solidFill>
                  <a:schemeClr val="tx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اسم المؤلف، حجم الخط 10خفيف</a:t>
            </a:r>
            <a:br>
              <a:rPr lang="ar-SA" dirty="0" smtClean="0"/>
            </a:br>
            <a:r>
              <a:rPr lang="ar-SA" dirty="0" smtClean="0"/>
              <a:t>اسم المناسبة، المدينة، الدولة، الشهر، السنة، حجم الخط 10خفيف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9" y="514285"/>
            <a:ext cx="1802460" cy="9260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6" y="631499"/>
            <a:ext cx="2058802" cy="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1552" y="1669658"/>
            <a:ext cx="8970425" cy="1979115"/>
          </a:xfrm>
        </p:spPr>
        <p:txBody>
          <a:bodyPr/>
          <a:lstStyle>
            <a:lvl1pPr algn="r" rtl="1">
              <a:lnSpc>
                <a:spcPct val="120000"/>
              </a:lnSpc>
              <a:defRPr lang="en-US" sz="3600" b="0" cap="all" baseline="0" dirty="0">
                <a:solidFill>
                  <a:schemeClr val="accent5"/>
                </a:solidFill>
                <a:latin typeface="SABIC Typeface Headline Light" panose="020B0303060202020204" pitchFamily="34" charset="0"/>
                <a:ea typeface="+mn-ea"/>
                <a:cs typeface="+mj-cs"/>
              </a:defRPr>
            </a:lvl1pPr>
          </a:lstStyle>
          <a:p>
            <a:pPr lvl="0"/>
            <a:r>
              <a:rPr lang="ar-SA" dirty="0" smtClean="0"/>
              <a:t>العنوان الرئيس، </a:t>
            </a:r>
            <a:br>
              <a:rPr lang="ar-SA" dirty="0" smtClean="0"/>
            </a:br>
            <a:r>
              <a:rPr lang="ar-SA" dirty="0" smtClean="0"/>
              <a:t>ثلاثة أسطر كحد أقصى، </a:t>
            </a:r>
            <a:br>
              <a:rPr lang="ar-SA" dirty="0" smtClean="0"/>
            </a:br>
            <a:r>
              <a:rPr lang="ar-SA" dirty="0" smtClean="0"/>
              <a:t>حجم الخط 36خفيف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79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56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5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1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08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4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98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24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65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bg>
      <p:bgPr>
        <a:gradFill flip="none" rotWithShape="1">
          <a:gsLst>
            <a:gs pos="10000">
              <a:srgbClr val="0047BB"/>
            </a:gs>
            <a:gs pos="90000">
              <a:srgbClr val="009FD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0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rtl="0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Section divider subtitle (20PT light)</a:t>
            </a:r>
            <a:endParaRPr lang="en-GB" kern="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kern="0" dirty="0" smtClean="0"/>
              <a:t>Section divider</a:t>
            </a:r>
            <a:br>
              <a:rPr lang="en-US" kern="0" dirty="0" smtClean="0"/>
            </a:br>
            <a:r>
              <a:rPr lang="en-US" kern="0" dirty="0" smtClean="0"/>
              <a:t>Headline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Numbering">
    <p:bg>
      <p:bgPr>
        <a:gradFill flip="none" rotWithShape="1">
          <a:gsLst>
            <a:gs pos="10000">
              <a:srgbClr val="0047BB"/>
            </a:gs>
            <a:gs pos="90000">
              <a:srgbClr val="009FD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90179" y="1460401"/>
            <a:ext cx="10436061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Optional numbering 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kern="0" dirty="0" smtClean="0"/>
              <a:t>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0179" y="406400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divider subtitle (20PT light)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863811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22000" b="0">
                <a:solidFill>
                  <a:schemeClr val="bg1"/>
                </a:solidFill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2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39075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AR">
    <p:bg>
      <p:bgPr>
        <a:gradFill flip="none" rotWithShape="1">
          <a:gsLst>
            <a:gs pos="90000">
              <a:srgbClr val="0047BB"/>
            </a:gs>
            <a:gs pos="10000">
              <a:srgbClr val="009FD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775291" y="406401"/>
            <a:ext cx="9942653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 rtl="1"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فرعي للفاصل، حجم الخط 20خفيف</a:t>
            </a:r>
            <a:endParaRPr lang="en-US" kern="0" dirty="0" smtClean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9791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invGray">
          <a:xfrm>
            <a:off x="485715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744" y="1460401"/>
            <a:ext cx="10450200" cy="1645920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ar-SA" kern="0" dirty="0" smtClean="0"/>
              <a:t>عنوان رئيس للفاصل</a:t>
            </a:r>
            <a:br>
              <a:rPr lang="ar-SA" kern="0" dirty="0" smtClean="0"/>
            </a:br>
            <a:r>
              <a:rPr lang="ar-SA" kern="0" dirty="0" smtClean="0"/>
              <a:t>حجم الخط 44</a:t>
            </a:r>
            <a:r>
              <a:rPr lang="ar-SA" dirty="0" smtClean="0"/>
              <a:t>خفيف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Numbering AR">
    <p:bg>
      <p:bgPr>
        <a:gradFill flip="none" rotWithShape="1">
          <a:gsLst>
            <a:gs pos="90000">
              <a:srgbClr val="0047BB"/>
            </a:gs>
            <a:gs pos="10000">
              <a:srgbClr val="009FD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1267876" y="1460401"/>
            <a:ext cx="10440395" cy="1645919"/>
          </a:xfrm>
        </p:spPr>
        <p:txBody>
          <a:bodyPr anchor="t"/>
          <a:lstStyle>
            <a:lvl1pPr algn="r" rtl="1">
              <a:lnSpc>
                <a:spcPct val="120000"/>
              </a:lnSpc>
              <a:defRPr sz="440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</a:lstStyle>
          <a:p>
            <a:pPr>
              <a:buFontTx/>
            </a:pPr>
            <a:r>
              <a:rPr lang="ar-SA" dirty="0" smtClean="0"/>
              <a:t>عنوان رئيس لفاصل مرقم</a:t>
            </a:r>
            <a:br>
              <a:rPr lang="ar-SA" dirty="0" smtClean="0"/>
            </a:br>
            <a:r>
              <a:rPr lang="ar-SA" dirty="0" smtClean="0"/>
              <a:t>حجم الخط 44خفيف</a:t>
            </a:r>
            <a:endParaRPr lang="en-US" kern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775292" y="406401"/>
            <a:ext cx="9932979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000" b="0" cap="all" baseline="0">
                <a:solidFill>
                  <a:schemeClr val="bg1"/>
                </a:solidFill>
                <a:latin typeface="SABIC Typeface Headline Light" panose="020B0303060202020204" pitchFamily="34" charset="0"/>
                <a:cs typeface="+mj-cs"/>
              </a:defRPr>
            </a:lvl1pPr>
            <a:lvl2pPr>
              <a:defRPr sz="5586" b="0">
                <a:solidFill>
                  <a:schemeClr val="bg1"/>
                </a:solidFill>
              </a:defRPr>
            </a:lvl2pPr>
            <a:lvl3pPr>
              <a:defRPr sz="5586" b="0">
                <a:solidFill>
                  <a:schemeClr val="bg1"/>
                </a:solidFill>
              </a:defRPr>
            </a:lvl3pPr>
            <a:lvl4pPr>
              <a:defRPr sz="5586" b="0">
                <a:solidFill>
                  <a:schemeClr val="bg1"/>
                </a:solidFill>
              </a:defRPr>
            </a:lvl4pPr>
            <a:lvl5pPr>
              <a:defRPr sz="5586" b="0">
                <a:solidFill>
                  <a:schemeClr val="bg1"/>
                </a:solidFill>
              </a:defRPr>
            </a:lvl5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ar-SA" dirty="0" smtClean="0"/>
              <a:t>عنوان فرعي لفاصل مرقم، حجم الخط 20خفيف</a:t>
            </a:r>
            <a:endParaRPr lang="en-US" kern="0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0180" y="3211948"/>
            <a:ext cx="5869603" cy="3693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2000" b="0">
                <a:solidFill>
                  <a:schemeClr val="bg1"/>
                </a:solidFill>
                <a:cs typeface="+mn-cs"/>
              </a:defRPr>
            </a:lvl1pPr>
            <a:lvl2pPr algn="r">
              <a:defRPr sz="30470">
                <a:solidFill>
                  <a:schemeClr val="bg1"/>
                </a:solidFill>
              </a:defRPr>
            </a:lvl2pPr>
            <a:lvl3pPr algn="r">
              <a:defRPr sz="30470">
                <a:solidFill>
                  <a:schemeClr val="bg1"/>
                </a:solidFill>
              </a:defRPr>
            </a:lvl3pPr>
            <a:lvl4pPr algn="r">
              <a:defRPr sz="30470">
                <a:solidFill>
                  <a:schemeClr val="bg1"/>
                </a:solidFill>
              </a:defRPr>
            </a:lvl4pPr>
            <a:lvl5pPr algn="r">
              <a:defRPr sz="3047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invGray">
          <a:xfrm>
            <a:off x="485847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l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40116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rtl="1">
              <a:defRPr sz="850" b="0" cap="all" baseline="0">
                <a:solidFill>
                  <a:schemeClr val="bg1"/>
                </a:solidFill>
                <a:latin typeface="SABIC Typeface Text Light" panose="020B0303060202020204" pitchFamily="34" charset="0"/>
                <a:cs typeface="+mn-cs"/>
              </a:defRPr>
            </a:lvl1pPr>
          </a:lstStyle>
          <a:p>
            <a:pPr lvl="0"/>
            <a:r>
              <a:rPr lang="ar-SA" dirty="0" smtClean="0"/>
              <a:t>هامش تبويب للفاصل، حجم الخط 8.5خفيف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7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Divider">
    <p:bg>
      <p:bgPr>
        <a:gradFill flip="none" rotWithShape="1">
          <a:gsLst>
            <a:gs pos="10000">
              <a:srgbClr val="FFA300"/>
            </a:gs>
            <a:gs pos="90000">
              <a:srgbClr val="FFCD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90180" y="1460401"/>
            <a:ext cx="10436060" cy="1645920"/>
          </a:xfrm>
        </p:spPr>
        <p:txBody>
          <a:bodyPr anchor="t"/>
          <a:lstStyle>
            <a:lvl1pPr>
              <a:lnSpc>
                <a:spcPct val="12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kern="0" dirty="0" smtClean="0"/>
              <a:t>Section divider</a:t>
            </a:r>
            <a:br>
              <a:rPr lang="en-US" kern="0" dirty="0" smtClean="0"/>
            </a:br>
            <a:r>
              <a:rPr lang="en-US" kern="0" dirty="0" smtClean="0"/>
              <a:t>Headline (44pt </a:t>
            </a:r>
            <a:r>
              <a:rPr lang="en-US" dirty="0" smtClean="0"/>
              <a:t>light</a:t>
            </a:r>
            <a:r>
              <a:rPr lang="en-US" kern="0" dirty="0" smtClean="0"/>
              <a:t>)</a:t>
            </a:r>
            <a:endParaRPr lang="en-US" dirty="0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90179" y="406401"/>
            <a:ext cx="9942655" cy="5778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defRPr sz="2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buFontTx/>
            </a:pPr>
            <a:r>
              <a:rPr lang="en-US" dirty="0" smtClean="0"/>
              <a:t>Section divider subtitle (20PT light)</a:t>
            </a:r>
            <a:endParaRPr lang="en-GB" kern="0" dirty="0"/>
          </a:p>
        </p:txBody>
      </p:sp>
      <p:sp>
        <p:nvSpPr>
          <p:cNvPr id="5" name="Rectangle 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485847" y="6438618"/>
            <a:ext cx="11238004" cy="27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715" y="1123002"/>
            <a:ext cx="11232230" cy="3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invGray">
          <a:xfrm>
            <a:off x="10926241" y="6527413"/>
            <a:ext cx="7820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bg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0179" y="6522335"/>
            <a:ext cx="10168154" cy="130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85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Footer: Change Information Classification in caps (8.5pt light)</a:t>
            </a:r>
          </a:p>
        </p:txBody>
      </p:sp>
    </p:spTree>
    <p:extLst>
      <p:ext uri="{BB962C8B-B14F-4D97-AF65-F5344CB8AC3E}">
        <p14:creationId xmlns:p14="http://schemas.microsoft.com/office/powerpoint/2010/main" val="8913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5715" y="1281017"/>
            <a:ext cx="11206687" cy="5026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180" y="406400"/>
            <a:ext cx="994265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</a:rPr>
              <a:t>Headline in caps (20pt light)</a:t>
            </a:r>
            <a:endParaRPr lang="en-GB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invGray">
          <a:xfrm>
            <a:off x="10926241" y="6508723"/>
            <a:ext cx="782029" cy="1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fld id="{A618EB91-68A2-413C-AF9E-E3F73DFE5122}" type="slidenum">
              <a:rPr lang="en-GB" sz="900" smtClean="0">
                <a:solidFill>
                  <a:schemeClr val="tx1"/>
                </a:solidFill>
                <a:latin typeface="+mn-lt"/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485847" y="6438618"/>
            <a:ext cx="11238004" cy="27432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10000">
                <a:srgbClr val="FFA300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143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715" y="1123002"/>
            <a:ext cx="11232230" cy="3091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90000">
                <a:srgbClr val="0047B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524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-126694" y="1185130"/>
            <a:ext cx="5572" cy="274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1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7379" y="335739"/>
            <a:ext cx="892355" cy="458447"/>
          </a:xfrm>
          <a:prstGeom prst="rect">
            <a:avLst/>
          </a:prstGeom>
        </p:spPr>
      </p:pic>
      <p:sp>
        <p:nvSpPr>
          <p:cNvPr id="3" name="MSIPCM6e644eda8028cb388e3d0003" descr="{&quot;HashCode&quot;:1951441951,&quot;Placement&quot;:&quot;Header&quot;,&quot;Top&quot;:0.0,&quot;Left&quot;:0.0,&quot;SlideWidth&quot;:960,&quot;SlideHeight&quot;:540}"/>
          <p:cNvSpPr txBox="1"/>
          <p:nvPr userDrawn="1"/>
        </p:nvSpPr>
        <p:spPr bwMode="auto">
          <a:xfrm>
            <a:off x="0" y="0"/>
            <a:ext cx="1838494" cy="23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kern="0" smtClean="0">
                <a:solidFill>
                  <a:srgbClr val="009FDF"/>
                </a:solidFill>
                <a:latin typeface="SABIC Typeface Headline Light" panose="020B0303060202020204" pitchFamily="34" charset="0"/>
              </a:rPr>
              <a:t>Classification: Internal Use</a:t>
            </a:r>
            <a:endParaRPr lang="en-US" sz="1000" kern="0" dirty="0" smtClean="0">
              <a:solidFill>
                <a:srgbClr val="009FDF"/>
              </a:solidFill>
              <a:latin typeface="SABIC Typeface Headline Light" panose="020B03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0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5pPr>
      <a:lvl6pPr marL="580461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6pPr>
      <a:lvl7pPr marL="116092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7pPr>
      <a:lvl8pPr marL="174138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8pPr>
      <a:lvl9pPr marL="2321844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539">
          <a:solidFill>
            <a:srgbClr val="808080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Arial" pitchFamily="34" charset="0"/>
        <a:buNone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2pPr>
      <a:lvl3pPr marL="54864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82296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4pPr>
      <a:lvl5pPr marL="1097280" indent="-27432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1975181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6pPr>
      <a:lvl7pPr marL="2555643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7pPr>
      <a:lvl8pPr marL="3136104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8pPr>
      <a:lvl9pPr marL="3716566" indent="-241859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9pPr>
    </p:bodyStyle>
    <p:otherStyle>
      <a:defPPr>
        <a:defRPr lang="en-US"/>
      </a:defPPr>
      <a:lvl1pPr marL="0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461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0924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385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1844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307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2768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230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3691" algn="l" defTabSz="116092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5">
          <p15:clr>
            <a:srgbClr val="F26B43"/>
          </p15:clr>
        </p15:guide>
        <p15:guide id="0" orient="horz" pos="768">
          <p15:clr>
            <a:srgbClr val="F26B43"/>
          </p15:clr>
        </p15:guide>
        <p15:guide id="2" pos="7375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91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3D17-AD76-4455-A646-570BE73F8D7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5C07-20B5-4D4F-8F2A-3EC2FE3EA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26694" y="1185130"/>
            <a:ext cx="5572" cy="274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3" tIns="91413" rIns="91413" bIns="9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609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2031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7379" y="335739"/>
            <a:ext cx="892355" cy="458447"/>
          </a:xfrm>
          <a:prstGeom prst="rect">
            <a:avLst/>
          </a:prstGeom>
        </p:spPr>
      </p:pic>
      <p:sp>
        <p:nvSpPr>
          <p:cNvPr id="9" name="MSIPCM6e644eda8028cb388e3d0003" descr="{&quot;HashCode&quot;:1951441951,&quot;Placement&quot;:&quot;Header&quot;,&quot;Top&quot;:0.0,&quot;Left&quot;:0.0,&quot;SlideWidth&quot;:960,&quot;SlideHeight&quot;:540}"/>
          <p:cNvSpPr txBox="1"/>
          <p:nvPr userDrawn="1"/>
        </p:nvSpPr>
        <p:spPr bwMode="auto">
          <a:xfrm>
            <a:off x="0" y="0"/>
            <a:ext cx="1838494" cy="23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kern="0" smtClean="0">
                <a:solidFill>
                  <a:srgbClr val="009FDF"/>
                </a:solidFill>
                <a:latin typeface="SABIC Typeface Headline Light" panose="020B0303060202020204" pitchFamily="34" charset="0"/>
              </a:rPr>
              <a:t>Classification: Internal Use</a:t>
            </a:r>
            <a:endParaRPr lang="en-US" sz="1000" kern="0" dirty="0" smtClean="0">
              <a:solidFill>
                <a:srgbClr val="009FDF"/>
              </a:solidFill>
              <a:latin typeface="SABIC Typeface Headline Light" panose="020B03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4796" y="592574"/>
            <a:ext cx="262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320" y="592574"/>
            <a:ext cx="95707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Issues – RCA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Yarn Log Aggregation  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Spark code failure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Spark UI Port dynamic allocation 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Sqoop import </a:t>
            </a:r>
            <a:r>
              <a:rPr lang="en-US" b="1" dirty="0" smtClean="0"/>
              <a:t>failure for Oracle table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Yarn user not found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UnresolvedAddressException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525"/>
            <a:ext cx="12192000" cy="59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91" y="564144"/>
            <a:ext cx="1087700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05868"/>
                </a:solidFill>
                <a:latin typeface="Lato-Regular"/>
              </a:rPr>
              <a:t>Recommendations</a:t>
            </a:r>
          </a:p>
          <a:p>
            <a:endParaRPr lang="en-US" sz="2200" dirty="0">
              <a:solidFill>
                <a:srgbClr val="305868"/>
              </a:solidFill>
              <a:latin typeface="Lato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native spark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/>
              <a:t>bring aggregated data back -&gt; perform all computations on the </a:t>
            </a:r>
            <a:r>
              <a:rPr lang="en-US" sz="2400" dirty="0" smtClean="0"/>
              <a:t>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</a:t>
            </a:r>
            <a:r>
              <a:rPr lang="en-US" sz="2400" dirty="0"/>
              <a:t>careful with dependencies (especially with pyspark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Understand </a:t>
            </a:r>
            <a:r>
              <a:rPr lang="en-US" sz="2400" dirty="0"/>
              <a:t>and if possible plan the </a:t>
            </a:r>
            <a:r>
              <a:rPr lang="en-US" sz="2400" dirty="0" smtClean="0"/>
              <a:t>dataflow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</a:t>
            </a:r>
            <a:r>
              <a:rPr lang="en-US" sz="2400" dirty="0"/>
              <a:t>careful with shuffles (groupBy, sorts, … 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</a:t>
            </a:r>
            <a:r>
              <a:rPr lang="en-US" sz="2400" dirty="0"/>
              <a:t>careful with </a:t>
            </a:r>
            <a:r>
              <a:rPr lang="en-US" sz="2400" dirty="0" smtClean="0"/>
              <a:t>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</a:t>
            </a:r>
            <a:r>
              <a:rPr lang="en-US" sz="2400" dirty="0"/>
              <a:t>aware of data skews</a:t>
            </a:r>
          </a:p>
        </p:txBody>
      </p:sp>
    </p:spTree>
    <p:extLst>
      <p:ext uri="{BB962C8B-B14F-4D97-AF65-F5344CB8AC3E}">
        <p14:creationId xmlns:p14="http://schemas.microsoft.com/office/powerpoint/2010/main" val="29870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394" y="1781293"/>
            <a:ext cx="957072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en-US" sz="4400" b="1" dirty="0" smtClean="0"/>
              <a:t>Pandas API on Spark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33"/>
            <a:ext cx="12187481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789"/>
            <a:ext cx="12192000" cy="49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266"/>
            <a:ext cx="12192000" cy="56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457" y="1585351"/>
            <a:ext cx="95707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en-US" sz="4400" b="1" dirty="0" smtClean="0"/>
              <a:t>Best Practices </a:t>
            </a:r>
          </a:p>
          <a:p>
            <a:pPr algn="ctr"/>
            <a:r>
              <a:rPr lang="en-US" sz="4400" b="1" dirty="0" smtClean="0"/>
              <a:t>(Partitioning and Bucketing 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736263"/>
            <a:ext cx="1117745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Choose no more than two levels of partitioning.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Partition along columns that are likely to be filtered in queries on the data.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Keep partition count in a table at max of 1000 – 2000 for optimal performance.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Never partition on columns that have high cardinality.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Target an optimal range of 256 Mb – 1 Gb of file size inside each partition/bucket.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Ensure partitions do not contains too many small files.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 case of small file issues in cluster, bucketing is better skipped when using Parquet tables.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0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03" y="2747943"/>
            <a:ext cx="111774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843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394" y="2120928"/>
            <a:ext cx="957072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en-US" sz="4400" b="1" dirty="0" smtClean="0"/>
              <a:t>Spark Concepts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35"/>
            <a:ext cx="12093484" cy="58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02"/>
            <a:ext cx="12192000" cy="58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703"/>
            <a:ext cx="12192000" cy="58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10"/>
            <a:ext cx="12192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576"/>
            <a:ext cx="12192000" cy="58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71"/>
            <a:ext cx="12192000" cy="58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9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IC Theme">
  <a:themeElements>
    <a:clrScheme name="SABIC COLORS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009FDF"/>
      </a:accent1>
      <a:accent2>
        <a:srgbClr val="FFCD00"/>
      </a:accent2>
      <a:accent3>
        <a:srgbClr val="041E42"/>
      </a:accent3>
      <a:accent4>
        <a:srgbClr val="E35205"/>
      </a:accent4>
      <a:accent5>
        <a:srgbClr val="939598"/>
      </a:accent5>
      <a:accent6>
        <a:srgbClr val="4D4D4D"/>
      </a:accent6>
      <a:hlink>
        <a:srgbClr val="009FDF"/>
      </a:hlink>
      <a:folHlink>
        <a:srgbClr val="041E42"/>
      </a:folHlink>
    </a:clrScheme>
    <a:fontScheme name="SABIC Typeface">
      <a:majorFont>
        <a:latin typeface="SABIC Typeface Headline Light"/>
        <a:ea typeface=""/>
        <a:cs typeface="SABIC Typeface Text Light"/>
      </a:majorFont>
      <a:minorFont>
        <a:latin typeface="SABIC Typeface Text Light"/>
        <a:ea typeface=""/>
        <a:cs typeface="SABIC Typeface Text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algn="l">
          <a:defRPr sz="1600" kern="0" dirty="0" smtClean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BIC PPT Template EN 16-9 (SABIC Typeface) V.4.04.pptx" id="{3CCC6BF0-D67E-4914-B11A-C61D201B2ACB}" vid="{046EF1A0-F5C9-41B5-BE1B-05ED5842F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147</TotalTime>
  <Words>193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Wingdings</vt:lpstr>
      <vt:lpstr>SABIC Typeface Headline Light</vt:lpstr>
      <vt:lpstr>Lato-Regular</vt:lpstr>
      <vt:lpstr>SABIC Typeface Text</vt:lpstr>
      <vt:lpstr>MS PGothic</vt:lpstr>
      <vt:lpstr>SABIC Typeface Text Light</vt:lpstr>
      <vt:lpstr>Arial</vt:lpstr>
      <vt:lpstr>SABIC Typeface Headline</vt:lpstr>
      <vt:lpstr>Calibri Light</vt:lpstr>
      <vt:lpstr>Calibri</vt:lpstr>
      <vt:lpstr>SABIC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SABIC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Fahad A</dc:creator>
  <cp:lastModifiedBy>Khan, Fahad A</cp:lastModifiedBy>
  <cp:revision>14</cp:revision>
  <dcterms:created xsi:type="dcterms:W3CDTF">2021-03-17T19:47:26Z</dcterms:created>
  <dcterms:modified xsi:type="dcterms:W3CDTF">2021-03-17T22:14:53Z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d50848-5462-4933-a6ae-3f5aa423884b_Enabled">
    <vt:lpwstr>True</vt:lpwstr>
  </property>
  <property fmtid="{D5CDD505-2E9C-101B-9397-08002B2CF9AE}" pid="3" name="MSIP_Label_a7d50848-5462-4933-a6ae-3f5aa423884b_SiteId">
    <vt:lpwstr>a77c517c-e95e-435b-bbb4-cb17e462491f</vt:lpwstr>
  </property>
  <property fmtid="{D5CDD505-2E9C-101B-9397-08002B2CF9AE}" pid="4" name="MSIP_Label_a7d50848-5462-4933-a6ae-3f5aa423884b_Owner">
    <vt:lpwstr>taweel@SABIC.com</vt:lpwstr>
  </property>
  <property fmtid="{D5CDD505-2E9C-101B-9397-08002B2CF9AE}" pid="5" name="MSIP_Label_a7d50848-5462-4933-a6ae-3f5aa423884b_SetDate">
    <vt:lpwstr>2018-08-13T13:00:02.8342834Z</vt:lpwstr>
  </property>
  <property fmtid="{D5CDD505-2E9C-101B-9397-08002B2CF9AE}" pid="6" name="MSIP_Label_a7d50848-5462-4933-a6ae-3f5aa423884b_Name">
    <vt:lpwstr>Internal Use</vt:lpwstr>
  </property>
  <property fmtid="{D5CDD505-2E9C-101B-9397-08002B2CF9AE}" pid="7" name="MSIP_Label_a7d50848-5462-4933-a6ae-3f5aa423884b_Application">
    <vt:lpwstr>Microsoft Azure Information Protection</vt:lpwstr>
  </property>
  <property fmtid="{D5CDD505-2E9C-101B-9397-08002B2CF9AE}" pid="8" name="MSIP_Label_a7d50848-5462-4933-a6ae-3f5aa423884b_Extended_MSFT_Method">
    <vt:lpwstr>Automatic</vt:lpwstr>
  </property>
  <property fmtid="{D5CDD505-2E9C-101B-9397-08002B2CF9AE}" pid="9" name="Sensitivity">
    <vt:lpwstr>Internal Use</vt:lpwstr>
  </property>
</Properties>
</file>