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sldIdLst>
    <p:sldId id="268" r:id="rId2"/>
    <p:sldId id="269" r:id="rId3"/>
    <p:sldId id="267" r:id="rId4"/>
  </p:sldIdLst>
  <p:sldSz cx="12192000" cy="6858000"/>
  <p:notesSz cx="6858000" cy="9144000"/>
  <p:embeddedFontLst>
    <p:embeddedFont>
      <p:font typeface="SABIC Typeface Headline" panose="020B0603060202020204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ABIC Typeface Headline Light" panose="020B0303060202020204" pitchFamily="34" charset="0"/>
      <p:regular r:id="rId12"/>
    </p:embeddedFont>
    <p:embeddedFont>
      <p:font typeface="SABIC Typeface Text Light" panose="020B0303060202020204" pitchFamily="34" charset="0"/>
      <p:regular r:id="rId13"/>
    </p:embeddedFont>
    <p:embeddedFont>
      <p:font typeface="SABIC Typeface Text" panose="020B0603060202020204" pitchFamily="34" charset="0"/>
      <p:regular r:id="rId14"/>
      <p:bold r:id="rId15"/>
    </p:embeddedFont>
    <p:embeddedFont>
      <p:font typeface="MS PGothic" panose="020B0600070205080204" pitchFamily="34" charset="-128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5E1D2"/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A35F-AB47-4654-B55C-815BC52AA7C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FDF07-CA5D-4EB7-82AE-A775B8A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s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0" b="23084"/>
          <a:stretch/>
        </p:blipFill>
        <p:spPr>
          <a:xfrm>
            <a:off x="4815840" y="3237924"/>
            <a:ext cx="7376160" cy="36200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5621"/>
          <a:stretch/>
        </p:blipFill>
        <p:spPr>
          <a:xfrm>
            <a:off x="0" y="2185416"/>
            <a:ext cx="12192000" cy="3845977"/>
          </a:xfrm>
          <a:prstGeom prst="rect">
            <a:avLst/>
          </a:prstGeom>
        </p:spPr>
      </p:pic>
      <p:sp>
        <p:nvSpPr>
          <p:cNvPr id="22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727910" y="2855157"/>
            <a:ext cx="5925346" cy="18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cap="all" baseline="0">
                <a:solidFill>
                  <a:schemeClr val="tx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  <a:lvl2pPr>
              <a:defRPr sz="1143" cap="all" baseline="0">
                <a:solidFill>
                  <a:schemeClr val="tx1"/>
                </a:solidFill>
              </a:defRPr>
            </a:lvl2pPr>
            <a:lvl3pPr>
              <a:defRPr sz="1143" cap="all" baseline="0">
                <a:solidFill>
                  <a:schemeClr val="tx1"/>
                </a:solidFill>
              </a:defRPr>
            </a:lvl3pPr>
            <a:lvl4pPr>
              <a:defRPr sz="1143" cap="all" baseline="0">
                <a:solidFill>
                  <a:schemeClr val="tx1"/>
                </a:solidFill>
              </a:defRPr>
            </a:lvl4pPr>
            <a:lvl5pPr>
              <a:defRPr sz="1143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Short Subhead all caps (12pt regular) optional</a:t>
            </a:r>
            <a:endParaRPr lang="ar-SA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727911" y="3881481"/>
            <a:ext cx="5925345" cy="171730"/>
          </a:xfrm>
        </p:spPr>
        <p:txBody>
          <a:bodyPr/>
          <a:lstStyle>
            <a:lvl1pPr marL="0" marR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000" cap="all" baseline="0">
                <a:solidFill>
                  <a:schemeClr val="accent4"/>
                </a:solidFill>
              </a:defRPr>
            </a:lvl1pPr>
          </a:lstStyle>
          <a:p>
            <a:pPr marL="0" marR="0" lvl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Confidential marks all caps (10pt light)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7762" y="3423350"/>
            <a:ext cx="5925495" cy="446795"/>
          </a:xfrm>
        </p:spPr>
        <p:txBody>
          <a:bodyPr vert="horz" wrap="square" lIns="0" tIns="0" rIns="0" bIns="0" rtlCol="0">
            <a:noAutofit/>
          </a:bodyPr>
          <a:lstStyle>
            <a:lvl1pPr algn="l" rtl="0">
              <a:defRPr lang="en-US" sz="1000" dirty="0">
                <a:solidFill>
                  <a:schemeClr val="tx1"/>
                </a:solidFill>
                <a:latin typeface="+mn-lt"/>
                <a:cs typeface="SABIC Typeface Text Light" panose="020B0303060202020204" pitchFamily="34" charset="0"/>
              </a:defRPr>
            </a:lvl1pPr>
          </a:lstStyle>
          <a:p>
            <a:pPr lvl="0"/>
            <a:r>
              <a:rPr lang="en-US" dirty="0" smtClean="0"/>
              <a:t>Author’s Name (10pt light)</a:t>
            </a:r>
            <a:br>
              <a:rPr lang="en-US" dirty="0" smtClean="0"/>
            </a:br>
            <a:r>
              <a:rPr lang="en-US" dirty="0" smtClean="0"/>
              <a:t>Event, City, Country, Month XX, Year (10pt light)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3" y="736036"/>
            <a:ext cx="3000895" cy="219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1673352"/>
            <a:ext cx="8961120" cy="1097280"/>
          </a:xfr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headline all caps (36pt light) 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Divider Numbering">
    <p:bg>
      <p:bgPr>
        <a:gradFill flip="none" rotWithShape="1">
          <a:gsLst>
            <a:gs pos="10000">
              <a:srgbClr val="FFA300"/>
            </a:gs>
            <a:gs pos="9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179" y="1460401"/>
            <a:ext cx="10436061" cy="1645920"/>
          </a:xfrm>
        </p:spPr>
        <p:txBody>
          <a:bodyPr anchor="t"/>
          <a:lstStyle>
            <a:lvl1pPr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Optional numbering </a:t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kern="0" dirty="0" smtClean="0"/>
              <a:t>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90179" y="406401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>
              <a:defRPr sz="5586" b="0">
                <a:solidFill>
                  <a:schemeClr val="bg1"/>
                </a:solidFill>
              </a:defRPr>
            </a:lvl2pPr>
            <a:lvl3pPr>
              <a:defRPr sz="5586" b="0">
                <a:solidFill>
                  <a:schemeClr val="bg1"/>
                </a:solidFill>
              </a:defRPr>
            </a:lvl3pPr>
            <a:lvl4pPr>
              <a:defRPr sz="5586" b="0">
                <a:solidFill>
                  <a:schemeClr val="bg1"/>
                </a:solidFill>
              </a:defRPr>
            </a:lvl4pPr>
            <a:lvl5pPr>
              <a:defRPr sz="5586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divider subtitle (20PT light)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0249" y="3211948"/>
            <a:ext cx="5823165" cy="3693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sz="22000" b="0">
                <a:solidFill>
                  <a:schemeClr val="bg1"/>
                </a:solidFill>
              </a:defRPr>
            </a:lvl1pPr>
            <a:lvl2pPr algn="r">
              <a:defRPr sz="30470">
                <a:solidFill>
                  <a:schemeClr val="bg1"/>
                </a:solidFill>
              </a:defRPr>
            </a:lvl2pPr>
            <a:lvl3pPr algn="r">
              <a:defRPr sz="30470">
                <a:solidFill>
                  <a:schemeClr val="bg1"/>
                </a:solidFill>
              </a:defRPr>
            </a:lvl3pPr>
            <a:lvl4pPr algn="r">
              <a:defRPr sz="30470">
                <a:solidFill>
                  <a:schemeClr val="bg1"/>
                </a:solidFill>
              </a:defRPr>
            </a:lvl4pPr>
            <a:lvl5pPr algn="r">
              <a:defRPr sz="3047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</p:spTree>
    <p:extLst>
      <p:ext uri="{BB962C8B-B14F-4D97-AF65-F5344CB8AC3E}">
        <p14:creationId xmlns:p14="http://schemas.microsoft.com/office/powerpoint/2010/main" val="21861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Divider AR">
    <p:bg>
      <p:bgPr>
        <a:gradFill flip="none" rotWithShape="1">
          <a:gsLst>
            <a:gs pos="90000">
              <a:srgbClr val="FFA300"/>
            </a:gs>
            <a:gs pos="1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775291" y="406401"/>
            <a:ext cx="9942653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 rtl="1"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>
              <a:buFontTx/>
            </a:pPr>
            <a:r>
              <a:rPr lang="ar-SA" dirty="0" smtClean="0"/>
              <a:t>عنوان فرعي للفاصل، حجم الخط 20خفيف</a:t>
            </a:r>
            <a:endParaRPr lang="en-US" kern="0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1267744" y="1460402"/>
            <a:ext cx="10450202" cy="1645920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>
              <a:buFontTx/>
            </a:pPr>
            <a:r>
              <a:rPr lang="ar-SA" kern="0" dirty="0" smtClean="0"/>
              <a:t>عنوان رئيس للفاصل</a:t>
            </a:r>
            <a:br>
              <a:rPr lang="ar-SA" kern="0" dirty="0" smtClean="0"/>
            </a:br>
            <a:r>
              <a:rPr lang="ar-SA" kern="0" dirty="0" smtClean="0"/>
              <a:t>حجم الخط 44</a:t>
            </a:r>
            <a:r>
              <a:rPr lang="ar-SA" dirty="0" smtClean="0"/>
              <a:t>خفيف</a:t>
            </a:r>
            <a:endParaRPr lang="en-US" kern="0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49791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invGray">
          <a:xfrm>
            <a:off x="485715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30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Divider Numbering AR">
    <p:bg>
      <p:bgPr>
        <a:gradFill flip="none" rotWithShape="1">
          <a:gsLst>
            <a:gs pos="90000">
              <a:srgbClr val="FFA300"/>
            </a:gs>
            <a:gs pos="1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765617" y="406401"/>
            <a:ext cx="9942654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  <a:lvl2pPr>
              <a:defRPr sz="5586" b="0">
                <a:solidFill>
                  <a:schemeClr val="bg1"/>
                </a:solidFill>
              </a:defRPr>
            </a:lvl2pPr>
            <a:lvl3pPr>
              <a:defRPr sz="5586" b="0">
                <a:solidFill>
                  <a:schemeClr val="bg1"/>
                </a:solidFill>
              </a:defRPr>
            </a:lvl3pPr>
            <a:lvl4pPr>
              <a:defRPr sz="5586" b="0">
                <a:solidFill>
                  <a:schemeClr val="bg1"/>
                </a:solidFill>
              </a:defRPr>
            </a:lvl4pPr>
            <a:lvl5pPr>
              <a:defRPr sz="5586" b="0">
                <a:solidFill>
                  <a:schemeClr val="bg1"/>
                </a:solidFill>
              </a:defRPr>
            </a:lvl5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ar-SA" dirty="0" smtClean="0"/>
              <a:t>عنوان فرعي لفاصل مرقم، حجم الخط 20خفيف</a:t>
            </a:r>
            <a:endParaRPr lang="en-US" kern="0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0180" y="3211948"/>
            <a:ext cx="5869603" cy="3693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2000" b="0">
                <a:solidFill>
                  <a:schemeClr val="bg1"/>
                </a:solidFill>
              </a:defRPr>
            </a:lvl1pPr>
            <a:lvl2pPr algn="r">
              <a:defRPr sz="30470">
                <a:solidFill>
                  <a:schemeClr val="bg1"/>
                </a:solidFill>
              </a:defRPr>
            </a:lvl2pPr>
            <a:lvl3pPr algn="r">
              <a:defRPr sz="30470">
                <a:solidFill>
                  <a:schemeClr val="bg1"/>
                </a:solidFill>
              </a:defRPr>
            </a:lvl3pPr>
            <a:lvl4pPr algn="r">
              <a:defRPr sz="30470">
                <a:solidFill>
                  <a:schemeClr val="bg1"/>
                </a:solidFill>
              </a:defRPr>
            </a:lvl4pPr>
            <a:lvl5pPr algn="r">
              <a:defRPr sz="3047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invGray">
          <a:xfrm>
            <a:off x="485847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2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40116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7876" y="1460401"/>
            <a:ext cx="10455975" cy="1645919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>
                <a:solidFill>
                  <a:schemeClr val="bg1"/>
                </a:solidFill>
                <a:cs typeface="+mj-cs"/>
              </a:defRPr>
            </a:lvl1pPr>
          </a:lstStyle>
          <a:p>
            <a:r>
              <a:rPr lang="ar-SA" dirty="0" smtClean="0"/>
              <a:t>عنوان رئيس لفاصل مرقم</a:t>
            </a:r>
            <a:br>
              <a:rPr lang="ar-SA" dirty="0" smtClean="0"/>
            </a:br>
            <a:r>
              <a:rPr lang="ar-SA" dirty="0" smtClean="0"/>
              <a:t>حجم الخط 44خفيف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 Divider">
    <p:bg>
      <p:bgPr>
        <a:gradFill flip="none" rotWithShape="1">
          <a:gsLst>
            <a:gs pos="10000">
              <a:srgbClr val="939598"/>
            </a:gs>
            <a:gs pos="90000">
              <a:schemeClr val="accent6">
                <a:lumMod val="40000"/>
                <a:lumOff val="6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179" y="1460401"/>
            <a:ext cx="10436061" cy="1645920"/>
          </a:xfrm>
        </p:spPr>
        <p:txBody>
          <a:bodyPr anchor="t"/>
          <a:lstStyle>
            <a:lvl1pPr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kern="0" dirty="0" smtClean="0"/>
              <a:t>gray dividers for</a:t>
            </a:r>
            <a:br>
              <a:rPr lang="en-US" kern="0" dirty="0" smtClean="0"/>
            </a:br>
            <a:r>
              <a:rPr lang="en-US" kern="0" dirty="0" smtClean="0"/>
              <a:t>appendix only 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90179" y="406401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buFontTx/>
            </a:pPr>
            <a:r>
              <a:rPr lang="en-US" dirty="0" smtClean="0"/>
              <a:t>Appendix divider subtitle (20PT light)</a:t>
            </a:r>
            <a:endParaRPr lang="en-GB" kern="0" dirty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</p:spTree>
    <p:extLst>
      <p:ext uri="{BB962C8B-B14F-4D97-AF65-F5344CB8AC3E}">
        <p14:creationId xmlns:p14="http://schemas.microsoft.com/office/powerpoint/2010/main" val="35462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 Divider AR">
    <p:bg>
      <p:bgPr>
        <a:gradFill flip="none" rotWithShape="1">
          <a:gsLst>
            <a:gs pos="90000">
              <a:srgbClr val="939598"/>
            </a:gs>
            <a:gs pos="10000">
              <a:schemeClr val="accent6">
                <a:lumMod val="40000"/>
                <a:lumOff val="6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8379" y="1460401"/>
            <a:ext cx="10455471" cy="1645920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>
                <a:solidFill>
                  <a:schemeClr val="bg1"/>
                </a:solidFill>
                <a:cs typeface="+mj-cs"/>
              </a:defRPr>
            </a:lvl1pPr>
          </a:lstStyle>
          <a:p>
            <a:r>
              <a:rPr lang="ar-SA" kern="0" dirty="0" smtClean="0"/>
              <a:t>فاصل رمادي للملحق فقط</a:t>
            </a:r>
            <a:br>
              <a:rPr lang="ar-SA" kern="0" dirty="0" smtClean="0"/>
            </a:br>
            <a:r>
              <a:rPr lang="ar-SA" dirty="0" smtClean="0"/>
              <a:t>حجم الخط 44خفيف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775291" y="406401"/>
            <a:ext cx="9939539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ar-SA" dirty="0" smtClean="0"/>
              <a:t>عنوان فرعي لفاصل الملحق، حجم الخط 20خفيف</a:t>
            </a:r>
            <a:endParaRPr lang="en-US" kern="0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486350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55697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4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47" y="1281018"/>
            <a:ext cx="11194840" cy="502645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548640" indent="-274320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  <a:lvl4pPr marL="822960" indent="-274320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4pPr>
            <a:lvl5pPr indent="-274320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 light)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60645" y="6522335"/>
            <a:ext cx="3276179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 algn="r">
              <a:defRPr sz="85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Confidential marks all caps (8.5pt light)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Headline in caps (20pt light)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1018431" y="6522335"/>
            <a:ext cx="743009" cy="1435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91413" rIns="91413" bIns="914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2031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47" y="1281018"/>
            <a:ext cx="11194840" cy="5026452"/>
          </a:xfrm>
          <a:prstGeom prst="rect">
            <a:avLst/>
          </a:prstGeom>
        </p:spPr>
        <p:txBody>
          <a:bodyPr/>
          <a:lstStyle>
            <a:lvl1pPr marL="0" indent="0" algn="r" rt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dirty="0" smtClean="0">
                <a:latin typeface="SABIC Typeface Text Light" panose="020B0303060202020204" pitchFamily="34" charset="0"/>
                <a:cs typeface="+mn-cs"/>
              </a:defRPr>
            </a:lvl1pPr>
            <a:lvl2pPr marL="348277" indent="-348277" algn="r" rt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ar-SA" dirty="0" smtClean="0"/>
            </a:lvl2pPr>
            <a:lvl3pPr marL="457517" marR="0" indent="0" algn="r" defTabSz="1160922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lang="en-US" dirty="0" smtClean="0"/>
            </a:lvl3pPr>
            <a:lvl4pPr marL="792087" marR="0" indent="0" algn="r" defTabSz="1160922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lang="en-US" dirty="0" smtClean="0"/>
            </a:lvl4pPr>
            <a:lvl5pPr marL="1152860" marR="0" indent="0" algn="r" defTabSz="1160922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lang="en-GB" dirty="0"/>
            </a:lvl5pPr>
          </a:lstStyle>
          <a:p>
            <a:pPr lvl="0"/>
            <a:r>
              <a:rPr lang="ar-SA" dirty="0" smtClean="0"/>
              <a:t>أنقر لإضافة نص هنا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02996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r" defTabSz="914400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50" b="0" cap="none" baseline="0">
                <a:latin typeface="SABIC Typeface Text Light" panose="020B0303060202020204" pitchFamily="34" charset="0"/>
                <a:cs typeface="+mn-cs"/>
              </a:defRPr>
            </a:lvl1pPr>
          </a:lstStyle>
          <a:p>
            <a:pPr marL="0" marR="0" lvl="0" indent="0" algn="r" defTabSz="914400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ar-SA" dirty="0" smtClean="0"/>
              <a:t>هامش: مصدر المعلومات، الملاحظات، توضيح حقوق العلامة التجارية، حجم الخط 8.5خفيف</a:t>
            </a:r>
            <a:endParaRPr lang="en-US" dirty="0" smtClean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invGray">
          <a:xfrm>
            <a:off x="485746" y="6531260"/>
            <a:ext cx="782029" cy="13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850" smtClean="0">
                <a:solidFill>
                  <a:schemeClr val="tx1"/>
                </a:solidFill>
                <a:latin typeface="+mn-lt"/>
                <a:cs typeface="+mn-cs"/>
              </a:rPr>
              <a:pPr algn="l" eaLnBrk="0" hangingPunct="0">
                <a:buFontTx/>
                <a:buNone/>
              </a:pPr>
              <a:t>‹#›</a:t>
            </a:fld>
            <a:endParaRPr lang="en-GB" sz="85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28295" y="6522335"/>
            <a:ext cx="3276179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50" b="0" cap="all" baseline="0">
                <a:solidFill>
                  <a:schemeClr val="accent4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marL="0" marR="0" lvl="0" indent="0" algn="l" defTabSz="914400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ar-SA" dirty="0" smtClean="0"/>
              <a:t>تعليمات السرّية، حجم الخط 8.5خفيف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ar-SA" dirty="0" smtClean="0"/>
              <a:t>العنوان الرئيسي، حجم الخط 20خفيف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5748" y="406400"/>
            <a:ext cx="9939119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46" y="1876425"/>
            <a:ext cx="5518742" cy="360997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 b="0">
                <a:solidFill>
                  <a:schemeClr val="tx1"/>
                </a:solidFill>
                <a:latin typeface="+mn-lt"/>
              </a:defRPr>
            </a:lvl3pPr>
            <a:lvl4pPr>
              <a:defRPr sz="1600" b="0">
                <a:solidFill>
                  <a:schemeClr val="tx1"/>
                </a:solidFill>
                <a:latin typeface="+mn-lt"/>
              </a:defRPr>
            </a:lvl4pPr>
            <a:lvl5pPr>
              <a:defRPr sz="1600" b="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481" y="1876425"/>
            <a:ext cx="5518742" cy="360997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 b="0">
                <a:solidFill>
                  <a:schemeClr val="tx1"/>
                </a:solidFill>
                <a:latin typeface="+mn-lt"/>
              </a:defRPr>
            </a:lvl3pPr>
            <a:lvl4pPr>
              <a:defRPr sz="1600" b="0">
                <a:solidFill>
                  <a:schemeClr val="tx1"/>
                </a:solidFill>
                <a:latin typeface="+mn-lt"/>
              </a:defRPr>
            </a:lvl4pPr>
            <a:lvl5pPr>
              <a:defRPr sz="1600" b="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85746" y="1447803"/>
            <a:ext cx="5518742" cy="2463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183481" y="1447803"/>
            <a:ext cx="5518742" cy="2463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39878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2039113"/>
            <a:ext cx="3592326" cy="430295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6083" y="2039113"/>
            <a:ext cx="3592329" cy="430295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8121990" y="2039113"/>
            <a:ext cx="3592328" cy="430295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90181" y="1453899"/>
            <a:ext cx="3592329" cy="492699"/>
          </a:xfr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306083" y="1453899"/>
            <a:ext cx="3592329" cy="492699"/>
          </a:xfr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121991" y="1453899"/>
            <a:ext cx="3592329" cy="492699"/>
          </a:xfr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27905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1876425"/>
            <a:ext cx="2709095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8297" y="1876425"/>
            <a:ext cx="27090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166415" y="1876425"/>
            <a:ext cx="27090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005222" y="1876425"/>
            <a:ext cx="27090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90181" y="1453896"/>
            <a:ext cx="270909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328297" y="1453896"/>
            <a:ext cx="27090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166415" y="1453896"/>
            <a:ext cx="27090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9005222" y="1453896"/>
            <a:ext cx="27090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136579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Lines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2" b="12018"/>
          <a:stretch/>
        </p:blipFill>
        <p:spPr>
          <a:xfrm>
            <a:off x="9204960" y="3527036"/>
            <a:ext cx="2987040" cy="33309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4" b="21432"/>
          <a:stretch/>
        </p:blipFill>
        <p:spPr>
          <a:xfrm>
            <a:off x="2255520" y="1746504"/>
            <a:ext cx="9936480" cy="5111496"/>
          </a:xfrm>
          <a:prstGeom prst="rect">
            <a:avLst/>
          </a:prstGeom>
        </p:spPr>
      </p:pic>
      <p:sp>
        <p:nvSpPr>
          <p:cNvPr id="22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727910" y="3406565"/>
            <a:ext cx="5925346" cy="18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cap="all" baseline="0">
                <a:solidFill>
                  <a:schemeClr val="tx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  <a:lvl2pPr>
              <a:defRPr sz="1143" cap="all" baseline="0">
                <a:solidFill>
                  <a:schemeClr val="tx1"/>
                </a:solidFill>
              </a:defRPr>
            </a:lvl2pPr>
            <a:lvl3pPr>
              <a:defRPr sz="1143" cap="all" baseline="0">
                <a:solidFill>
                  <a:schemeClr val="tx1"/>
                </a:solidFill>
              </a:defRPr>
            </a:lvl3pPr>
            <a:lvl4pPr>
              <a:defRPr sz="1143" cap="all" baseline="0">
                <a:solidFill>
                  <a:schemeClr val="tx1"/>
                </a:solidFill>
              </a:defRPr>
            </a:lvl4pPr>
            <a:lvl5pPr>
              <a:defRPr sz="1143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Short Subhead all caps (12pt regular) optional</a:t>
            </a:r>
            <a:endParaRPr lang="ar-SA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727911" y="4432889"/>
            <a:ext cx="5925345" cy="171730"/>
          </a:xfrm>
        </p:spPr>
        <p:txBody>
          <a:bodyPr/>
          <a:lstStyle>
            <a:lvl1pPr marL="0" marR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000" cap="all" baseline="0">
                <a:solidFill>
                  <a:schemeClr val="accent4"/>
                </a:solidFill>
              </a:defRPr>
            </a:lvl1pPr>
          </a:lstStyle>
          <a:p>
            <a:pPr marL="0" marR="0" lvl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Confidential marks all caps (10pt light)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7762" y="3974758"/>
            <a:ext cx="5925495" cy="446795"/>
          </a:xfrm>
        </p:spPr>
        <p:txBody>
          <a:bodyPr vert="horz" wrap="square" lIns="0" tIns="0" rIns="0" bIns="0" rtlCol="0">
            <a:noAutofit/>
          </a:bodyPr>
          <a:lstStyle>
            <a:lvl1pPr algn="l" rtl="0">
              <a:defRPr lang="en-US" sz="1000" dirty="0">
                <a:solidFill>
                  <a:schemeClr val="tx1"/>
                </a:solidFill>
                <a:latin typeface="+mn-lt"/>
                <a:cs typeface="SABIC Typeface Text Light" panose="020B0303060202020204" pitchFamily="34" charset="0"/>
              </a:defRPr>
            </a:lvl1pPr>
          </a:lstStyle>
          <a:p>
            <a:pPr lvl="0"/>
            <a:r>
              <a:rPr lang="en-US" dirty="0" smtClean="0"/>
              <a:t>Author’s Name (10pt light)</a:t>
            </a:r>
            <a:br>
              <a:rPr lang="en-US" dirty="0" smtClean="0"/>
            </a:br>
            <a:r>
              <a:rPr lang="en-US" dirty="0" smtClean="0"/>
              <a:t>Event, City, Country, Month XX, Year (10pt light)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3" y="736036"/>
            <a:ext cx="3000895" cy="219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910" y="1673351"/>
            <a:ext cx="8961120" cy="1647830"/>
          </a:xfrm>
        </p:spPr>
        <p:txBody>
          <a:bodyPr/>
          <a:lstStyle>
            <a:lvl1pPr>
              <a:defRPr lang="en-US" sz="3600" b="0" cap="all" baseline="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Document headline</a:t>
            </a:r>
            <a:br>
              <a:rPr lang="en-US" dirty="0" smtClean="0"/>
            </a:br>
            <a:r>
              <a:rPr lang="en-US" dirty="0" smtClean="0"/>
              <a:t>all caps (36pt light) </a:t>
            </a:r>
            <a:br>
              <a:rPr lang="en-US" dirty="0" smtClean="0"/>
            </a:br>
            <a:r>
              <a:rPr lang="en-US" dirty="0" smtClean="0"/>
              <a:t>three lines maximum</a:t>
            </a:r>
          </a:p>
        </p:txBody>
      </p:sp>
    </p:spTree>
    <p:extLst>
      <p:ext uri="{BB962C8B-B14F-4D97-AF65-F5344CB8AC3E}">
        <p14:creationId xmlns:p14="http://schemas.microsoft.com/office/powerpoint/2010/main" val="14883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258" y="1876425"/>
            <a:ext cx="20874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5301" y="1876425"/>
            <a:ext cx="2087497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062438" y="1876425"/>
            <a:ext cx="2087497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351914" y="1876425"/>
            <a:ext cx="2087497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9622080" y="1876425"/>
            <a:ext cx="20874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90181" y="1453896"/>
            <a:ext cx="20874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2765224" y="1453896"/>
            <a:ext cx="2087497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062438" y="1453896"/>
            <a:ext cx="2087497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7351914" y="1453896"/>
            <a:ext cx="2087497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9622080" y="1453896"/>
            <a:ext cx="20874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7890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90179" y="1876425"/>
            <a:ext cx="5403977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298246" y="1876425"/>
            <a:ext cx="5403979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490179" y="4000500"/>
            <a:ext cx="5403977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490179" y="1453899"/>
            <a:ext cx="5403977" cy="419101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6298246" y="1453899"/>
            <a:ext cx="5403979" cy="419101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490179" y="3581403"/>
            <a:ext cx="5403977" cy="419101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6298245" y="4000500"/>
            <a:ext cx="5403977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20"/>
          </p:nvPr>
        </p:nvSpPr>
        <p:spPr>
          <a:xfrm>
            <a:off x="6298245" y="3581403"/>
            <a:ext cx="5403977" cy="419101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34704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1876425"/>
            <a:ext cx="3531224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635" y="1876425"/>
            <a:ext cx="3531225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8183093" y="1876425"/>
            <a:ext cx="3531225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90181" y="4000499"/>
            <a:ext cx="3531224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336635" y="4000499"/>
            <a:ext cx="3531225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3093" y="4000499"/>
            <a:ext cx="3531225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90181" y="1453896"/>
            <a:ext cx="3531224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336635" y="1453896"/>
            <a:ext cx="353122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8183093" y="1453896"/>
            <a:ext cx="353122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 b="0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490181" y="3581400"/>
            <a:ext cx="3531224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8"/>
          </p:nvPr>
        </p:nvSpPr>
        <p:spPr>
          <a:xfrm>
            <a:off x="4336635" y="3581400"/>
            <a:ext cx="353122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8183093" y="3581400"/>
            <a:ext cx="353122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 b="0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19605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1876425"/>
            <a:ext cx="2680665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935" y="1876425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181691" y="1876425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020497" y="1876425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90181" y="4000499"/>
            <a:ext cx="2680665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335935" y="4000499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181691" y="4000499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9020497" y="4000499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490181" y="1453896"/>
            <a:ext cx="2680665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7"/>
          </p:nvPr>
        </p:nvSpPr>
        <p:spPr>
          <a:xfrm>
            <a:off x="3335935" y="1453896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8"/>
          </p:nvPr>
        </p:nvSpPr>
        <p:spPr>
          <a:xfrm>
            <a:off x="6181691" y="1453896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9020497" y="1453896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490181" y="3581400"/>
            <a:ext cx="2680665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335935" y="3581400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6181691" y="3581400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3"/>
          </p:nvPr>
        </p:nvSpPr>
        <p:spPr>
          <a:xfrm>
            <a:off x="9020497" y="3581400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24558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7914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1876425"/>
            <a:ext cx="2046868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0333" y="1876425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078813" y="1876425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362018" y="1876424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9667450" y="1876425"/>
            <a:ext cx="2046868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90181" y="4000499"/>
            <a:ext cx="2046868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2780333" y="4000499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078813" y="4000499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7362018" y="4000498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9667450" y="4000499"/>
            <a:ext cx="2046868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90181" y="1453897"/>
            <a:ext cx="2046868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2780333" y="1453897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0"/>
          </p:nvPr>
        </p:nvSpPr>
        <p:spPr>
          <a:xfrm>
            <a:off x="5078813" y="1453897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7362018" y="1453896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9667450" y="1453897"/>
            <a:ext cx="2046868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3"/>
          </p:nvPr>
        </p:nvSpPr>
        <p:spPr>
          <a:xfrm>
            <a:off x="490181" y="3581400"/>
            <a:ext cx="2046868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4"/>
          </p:nvPr>
        </p:nvSpPr>
        <p:spPr>
          <a:xfrm>
            <a:off x="2780333" y="3581400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5"/>
          </p:nvPr>
        </p:nvSpPr>
        <p:spPr>
          <a:xfrm>
            <a:off x="5078813" y="3581400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/>
          </p:nvPr>
        </p:nvSpPr>
        <p:spPr>
          <a:xfrm>
            <a:off x="7362018" y="3581399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27"/>
          </p:nvPr>
        </p:nvSpPr>
        <p:spPr>
          <a:xfrm>
            <a:off x="9667450" y="3581400"/>
            <a:ext cx="2046868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24558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17993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961033" y="2517775"/>
            <a:ext cx="10724853" cy="33591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1"/>
          </p:nvPr>
        </p:nvSpPr>
        <p:spPr>
          <a:xfrm>
            <a:off x="495443" y="2517775"/>
            <a:ext cx="465589" cy="3359150"/>
          </a:xfrm>
        </p:spPr>
        <p:txBody>
          <a:bodyPr vert="vert270" anchor="b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90181" y="5936197"/>
            <a:ext cx="11195705" cy="379413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0181" y="1455741"/>
            <a:ext cx="11195706" cy="8778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340090" y="4346575"/>
            <a:ext cx="3345796" cy="1062038"/>
          </a:xfrm>
        </p:spPr>
        <p:txBody>
          <a:bodyPr/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161239" indent="0">
              <a:buFontTx/>
              <a:buNone/>
              <a:defRPr sz="1200">
                <a:solidFill>
                  <a:schemeClr val="tx1"/>
                </a:solidFill>
              </a:defRPr>
            </a:lvl2pPr>
            <a:lvl3pPr marL="457518" indent="0">
              <a:buFontTx/>
              <a:buNone/>
              <a:defRPr sz="1270"/>
            </a:lvl3pPr>
            <a:lvl4pPr marL="792087" indent="0">
              <a:buFontTx/>
              <a:buNone/>
              <a:defRPr sz="1270"/>
            </a:lvl4pPr>
            <a:lvl5pPr marL="1152860" indent="0">
              <a:buFontTx/>
              <a:buNone/>
              <a:defRPr sz="127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399922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6357" y="1272093"/>
            <a:ext cx="11196078" cy="5052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attribution, Confidentiality Marks (8.5pts) </a:t>
            </a:r>
          </a:p>
        </p:txBody>
      </p:sp>
    </p:spTree>
    <p:extLst>
      <p:ext uri="{BB962C8B-B14F-4D97-AF65-F5344CB8AC3E}">
        <p14:creationId xmlns:p14="http://schemas.microsoft.com/office/powerpoint/2010/main" val="2575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872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37" y="3191292"/>
            <a:ext cx="6501326" cy="4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ose 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22" y="2923361"/>
            <a:ext cx="4829556" cy="9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s Cover 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b="22681"/>
          <a:stretch/>
        </p:blipFill>
        <p:spPr>
          <a:xfrm>
            <a:off x="0" y="3355675"/>
            <a:ext cx="7181734" cy="35023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r="2298"/>
          <a:stretch/>
        </p:blipFill>
        <p:spPr>
          <a:xfrm>
            <a:off x="0" y="2266949"/>
            <a:ext cx="12192000" cy="3861067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5585181" y="3136599"/>
            <a:ext cx="5897725" cy="219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116092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lang="en-US" sz="1200" b="0" cap="all" baseline="0" dirty="0" smtClean="0"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  <a:lvl2pPr>
              <a:defRPr sz="1143" cap="all" baseline="0">
                <a:solidFill>
                  <a:schemeClr val="tx1"/>
                </a:solidFill>
              </a:defRPr>
            </a:lvl2pPr>
            <a:lvl3pPr>
              <a:defRPr sz="1143" cap="all" baseline="0">
                <a:solidFill>
                  <a:schemeClr val="tx1"/>
                </a:solidFill>
              </a:defRPr>
            </a:lvl3pPr>
            <a:lvl4pPr>
              <a:defRPr sz="1143" cap="all" baseline="0">
                <a:solidFill>
                  <a:schemeClr val="tx1"/>
                </a:solidFill>
              </a:defRPr>
            </a:lvl4pPr>
            <a:lvl5pPr>
              <a:defRPr sz="1143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ar-SA" dirty="0" smtClean="0"/>
              <a:t>عنوان فرعي مختصر، اختياري، حجم الخط 12عادي</a:t>
            </a:r>
            <a:endParaRPr lang="en-US" dirty="0" smtClean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5585181" y="4142232"/>
            <a:ext cx="5897725" cy="164592"/>
          </a:xfrm>
        </p:spPr>
        <p:txBody>
          <a:bodyPr/>
          <a:lstStyle>
            <a:lvl1pPr algn="r" rtl="1">
              <a:defRPr sz="1000" baseline="0">
                <a:solidFill>
                  <a:schemeClr val="accent4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تعليمات السرّية، حجم الخط 10خفيف</a:t>
            </a:r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85181" y="3684944"/>
            <a:ext cx="5896797" cy="446795"/>
          </a:xfrm>
        </p:spPr>
        <p:txBody>
          <a:bodyPr vert="horz" wrap="square" lIns="0" tIns="0" rIns="0" bIns="0" rtlCol="0">
            <a:noAutofit/>
          </a:bodyPr>
          <a:lstStyle>
            <a:lvl1pPr marL="0" marR="0" indent="0" algn="r" defTabSz="116092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lang="en-US" sz="1000" baseline="0">
                <a:solidFill>
                  <a:schemeClr val="tx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اسم المؤلف، حجم الخط 10خفيف</a:t>
            </a:r>
            <a:br>
              <a:rPr lang="ar-SA" dirty="0" smtClean="0"/>
            </a:br>
            <a:r>
              <a:rPr lang="ar-SA" dirty="0" smtClean="0"/>
              <a:t>اسم المناسبة، المدينة، الدولة، الشهر، السنة، حجم الخط 10خفيف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6" y="631499"/>
            <a:ext cx="2058802" cy="414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1552" y="1669660"/>
            <a:ext cx="8970426" cy="1317052"/>
          </a:xfrm>
        </p:spPr>
        <p:txBody>
          <a:bodyPr/>
          <a:lstStyle>
            <a:lvl1pPr algn="r" rtl="1">
              <a:lnSpc>
                <a:spcPct val="120000"/>
              </a:lnSpc>
              <a:defRPr lang="en-US" sz="3600" b="0" cap="all" baseline="0" dirty="0">
                <a:solidFill>
                  <a:schemeClr val="accent5"/>
                </a:solidFill>
                <a:latin typeface="SABIC Typeface Headline Light" panose="020B0303060202020204" pitchFamily="34" charset="0"/>
                <a:ea typeface="+mn-ea"/>
                <a:cs typeface="+mj-cs"/>
              </a:defRPr>
            </a:lvl1pPr>
          </a:lstStyle>
          <a:p>
            <a:pPr lvl="0"/>
            <a:r>
              <a:rPr lang="ar-SA" dirty="0" smtClean="0"/>
              <a:t>العنوان الرئيس، سطرين كحد أقصى، </a:t>
            </a:r>
            <a:br>
              <a:rPr lang="ar-SA" dirty="0" smtClean="0"/>
            </a:br>
            <a:r>
              <a:rPr lang="ar-SA" dirty="0" smtClean="0"/>
              <a:t>حجم الخط 36خفيف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Blue">
    <p:bg>
      <p:bgPr>
        <a:gradFill>
          <a:gsLst>
            <a:gs pos="10000">
              <a:srgbClr val="0047BB"/>
            </a:gs>
            <a:gs pos="9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7" y="1828800"/>
            <a:ext cx="11226259" cy="166199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5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Thank You</a:t>
            </a:r>
            <a:br>
              <a:rPr lang="en-US" dirty="0" smtClean="0"/>
            </a:br>
            <a:r>
              <a:rPr lang="en-US" dirty="0" smtClean="0"/>
              <a:t>Message Here</a:t>
            </a:r>
          </a:p>
        </p:txBody>
      </p:sp>
    </p:spTree>
    <p:extLst>
      <p:ext uri="{BB962C8B-B14F-4D97-AF65-F5344CB8AC3E}">
        <p14:creationId xmlns:p14="http://schemas.microsoft.com/office/powerpoint/2010/main" val="3042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Orange">
    <p:bg>
      <p:bgPr>
        <a:gradFill flip="none" rotWithShape="1">
          <a:gsLst>
            <a:gs pos="10000">
              <a:srgbClr val="FFA300"/>
            </a:gs>
            <a:gs pos="9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7" y="1828800"/>
            <a:ext cx="11226259" cy="166199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5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Thank You</a:t>
            </a:r>
            <a:br>
              <a:rPr lang="en-US" dirty="0" smtClean="0"/>
            </a:br>
            <a:r>
              <a:rPr lang="en-US" dirty="0" smtClean="0"/>
              <a:t>Message Here</a:t>
            </a:r>
          </a:p>
        </p:txBody>
      </p:sp>
    </p:spTree>
    <p:extLst>
      <p:ext uri="{BB962C8B-B14F-4D97-AF65-F5344CB8AC3E}">
        <p14:creationId xmlns:p14="http://schemas.microsoft.com/office/powerpoint/2010/main" val="36566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"/>
            <a:ext cx="12193191" cy="68573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3039320" y="2859605"/>
            <a:ext cx="6102221" cy="1004467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3" tIns="91413" rIns="91413" bIns="914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609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2033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44858" y="2927187"/>
            <a:ext cx="6105546" cy="83099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5400" b="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59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0" b="23084"/>
          <a:stretch/>
        </p:blipFill>
        <p:spPr>
          <a:xfrm>
            <a:off x="4815840" y="3237924"/>
            <a:ext cx="7376160" cy="3620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5621"/>
          <a:stretch/>
        </p:blipFill>
        <p:spPr>
          <a:xfrm>
            <a:off x="0" y="2185416"/>
            <a:ext cx="12192000" cy="3845977"/>
          </a:xfrm>
          <a:prstGeom prst="rect">
            <a:avLst/>
          </a:prstGeom>
        </p:spPr>
      </p:pic>
      <p:sp>
        <p:nvSpPr>
          <p:cNvPr id="614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1521" y="2855158"/>
            <a:ext cx="5921735" cy="1812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1200" cap="all" baseline="0">
                <a:solidFill>
                  <a:schemeClr val="tx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</a:lstStyle>
          <a:p>
            <a:pPr lvl="0"/>
            <a:r>
              <a:rPr lang="en-US" dirty="0" smtClean="0"/>
              <a:t>Short Subhead all caps (12pt regular) optional</a:t>
            </a:r>
            <a:endParaRPr lang="ar-SA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3" y="736036"/>
            <a:ext cx="3000895" cy="219444"/>
          </a:xfrm>
          <a:prstGeom prst="rect">
            <a:avLst/>
          </a:prstGeom>
        </p:spPr>
      </p:pic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31521" y="1673352"/>
            <a:ext cx="8961119" cy="1097280"/>
          </a:xfrm>
        </p:spPr>
        <p:txBody>
          <a:bodyPr anchor="b"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headline all caps (36pt light) 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491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Divider Slide">
    <p:bg>
      <p:bgPr>
        <a:gradFill flip="none" rotWithShape="1">
          <a:gsLst>
            <a:gs pos="10000">
              <a:srgbClr val="0047BB"/>
            </a:gs>
            <a:gs pos="9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1460400"/>
            <a:ext cx="10436059" cy="1702205"/>
          </a:xfrm>
        </p:spPr>
        <p:txBody>
          <a:bodyPr anchor="t"/>
          <a:lstStyle>
            <a:lvl1pPr algn="l">
              <a:defRPr sz="4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SLIDE DIVIDER TEXT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0181" y="406401"/>
            <a:ext cx="9942654" cy="577849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PRESENTATION RUNNING HEAD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8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range Divider Slide">
    <p:bg>
      <p:bgPr>
        <a:gradFill flip="none" rotWithShape="1">
          <a:gsLst>
            <a:gs pos="10000">
              <a:srgbClr val="FFA300"/>
            </a:gs>
            <a:gs pos="9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1460401"/>
            <a:ext cx="10436060" cy="1702206"/>
          </a:xfrm>
        </p:spPr>
        <p:txBody>
          <a:bodyPr anchor="t"/>
          <a:lstStyle>
            <a:lvl1pPr algn="l">
              <a:defRPr sz="4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SLIDE DIVIDER TEXT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0181" y="406401"/>
            <a:ext cx="9942654" cy="577849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PRESENTATION RUNNING HEAD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94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Lines Cover 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2" b="12327"/>
          <a:stretch/>
        </p:blipFill>
        <p:spPr>
          <a:xfrm>
            <a:off x="0" y="3538728"/>
            <a:ext cx="2987040" cy="33192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7" b="21867"/>
          <a:stretch/>
        </p:blipFill>
        <p:spPr>
          <a:xfrm>
            <a:off x="0" y="1728370"/>
            <a:ext cx="10411968" cy="5129630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5585181" y="3798659"/>
            <a:ext cx="5897725" cy="219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116092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lang="en-US" sz="1200" cap="all" baseline="0" dirty="0" smtClean="0">
                <a:solidFill>
                  <a:schemeClr val="tx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  <a:lvl2pPr>
              <a:defRPr sz="1143" cap="all" baseline="0">
                <a:solidFill>
                  <a:schemeClr val="tx1"/>
                </a:solidFill>
              </a:defRPr>
            </a:lvl2pPr>
            <a:lvl3pPr>
              <a:defRPr sz="1143" cap="all" baseline="0">
                <a:solidFill>
                  <a:schemeClr val="tx1"/>
                </a:solidFill>
              </a:defRPr>
            </a:lvl3pPr>
            <a:lvl4pPr>
              <a:defRPr sz="1143" cap="all" baseline="0">
                <a:solidFill>
                  <a:schemeClr val="tx1"/>
                </a:solidFill>
              </a:defRPr>
            </a:lvl4pPr>
            <a:lvl5pPr>
              <a:defRPr sz="1143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ar-SA" dirty="0" smtClean="0"/>
              <a:t>عنوان فرعي مختصر، اختياري، حجم الخط 12عادي</a:t>
            </a:r>
            <a:endParaRPr lang="en-US" dirty="0" smtClean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5585181" y="4804292"/>
            <a:ext cx="5897725" cy="164592"/>
          </a:xfrm>
        </p:spPr>
        <p:txBody>
          <a:bodyPr/>
          <a:lstStyle>
            <a:lvl1pPr algn="r" rtl="1">
              <a:defRPr sz="1000" baseline="0">
                <a:solidFill>
                  <a:schemeClr val="accent4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تعليمات السرّية، حجم الخط 10خفيف</a:t>
            </a:r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85181" y="4347004"/>
            <a:ext cx="5896797" cy="446795"/>
          </a:xfrm>
        </p:spPr>
        <p:txBody>
          <a:bodyPr vert="horz" wrap="square" lIns="0" tIns="0" rIns="0" bIns="0" rtlCol="0">
            <a:noAutofit/>
          </a:bodyPr>
          <a:lstStyle>
            <a:lvl1pPr marL="0" marR="0" indent="0" algn="r" defTabSz="116092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lang="en-US" sz="1000" baseline="0">
                <a:solidFill>
                  <a:schemeClr val="tx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اسم المؤلف، حجم الخط 10خفيف</a:t>
            </a:r>
            <a:br>
              <a:rPr lang="ar-SA" dirty="0" smtClean="0"/>
            </a:br>
            <a:r>
              <a:rPr lang="ar-SA" dirty="0" smtClean="0"/>
              <a:t>اسم المناسبة، المدينة، الدولة، الشهر، السنة، حجم الخط 10خفيف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6" y="631499"/>
            <a:ext cx="2058802" cy="414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1552" y="1669658"/>
            <a:ext cx="8970425" cy="1979115"/>
          </a:xfrm>
        </p:spPr>
        <p:txBody>
          <a:bodyPr/>
          <a:lstStyle>
            <a:lvl1pPr algn="r" rtl="1">
              <a:lnSpc>
                <a:spcPct val="120000"/>
              </a:lnSpc>
              <a:defRPr lang="en-US" sz="3600" b="0" cap="all" baseline="0" dirty="0">
                <a:solidFill>
                  <a:schemeClr val="accent5"/>
                </a:solidFill>
                <a:latin typeface="SABIC Typeface Headline Light" panose="020B0303060202020204" pitchFamily="34" charset="0"/>
                <a:ea typeface="+mn-ea"/>
                <a:cs typeface="+mj-cs"/>
              </a:defRPr>
            </a:lvl1pPr>
          </a:lstStyle>
          <a:p>
            <a:pPr lvl="0"/>
            <a:r>
              <a:rPr lang="ar-SA" dirty="0" smtClean="0"/>
              <a:t>العنوان الرئيس، </a:t>
            </a:r>
            <a:br>
              <a:rPr lang="ar-SA" dirty="0" smtClean="0"/>
            </a:br>
            <a:r>
              <a:rPr lang="ar-SA" dirty="0" smtClean="0"/>
              <a:t>ثلاثة أسطر كحد أقصى، </a:t>
            </a:r>
            <a:br>
              <a:rPr lang="ar-SA" dirty="0" smtClean="0"/>
            </a:br>
            <a:r>
              <a:rPr lang="ar-SA" dirty="0" smtClean="0"/>
              <a:t>حجم الخط 36خفيف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bg>
      <p:bgPr>
        <a:gradFill flip="none" rotWithShape="1">
          <a:gsLst>
            <a:gs pos="10000">
              <a:srgbClr val="0047BB"/>
            </a:gs>
            <a:gs pos="9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90179" y="406400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rtl="0"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buFontTx/>
            </a:pPr>
            <a:r>
              <a:rPr lang="en-US" dirty="0" smtClean="0"/>
              <a:t>Section divider subtitle (20PT light)</a:t>
            </a:r>
            <a:endParaRPr lang="en-GB" kern="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90180" y="1460401"/>
            <a:ext cx="10436060" cy="1645920"/>
          </a:xfrm>
        </p:spPr>
        <p:txBody>
          <a:bodyPr anchor="t"/>
          <a:lstStyle>
            <a:lvl1pPr>
              <a:lnSpc>
                <a:spcPct val="12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kern="0" dirty="0" smtClean="0"/>
              <a:t>Section divider</a:t>
            </a:r>
            <a:br>
              <a:rPr lang="en-US" kern="0" dirty="0" smtClean="0"/>
            </a:br>
            <a:r>
              <a:rPr lang="en-US" kern="0" dirty="0" smtClean="0"/>
              <a:t>Headline 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7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Numbering">
    <p:bg>
      <p:bgPr>
        <a:gradFill flip="none" rotWithShape="1">
          <a:gsLst>
            <a:gs pos="10000">
              <a:srgbClr val="0047BB"/>
            </a:gs>
            <a:gs pos="9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90179" y="1460401"/>
            <a:ext cx="10436061" cy="1645920"/>
          </a:xfrm>
        </p:spPr>
        <p:txBody>
          <a:bodyPr anchor="t"/>
          <a:lstStyle>
            <a:lvl1pPr>
              <a:lnSpc>
                <a:spcPct val="12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Optional numbering </a:t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kern="0" dirty="0" smtClean="0"/>
              <a:t>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90179" y="406400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>
              <a:defRPr sz="5586" b="0">
                <a:solidFill>
                  <a:schemeClr val="bg1"/>
                </a:solidFill>
              </a:defRPr>
            </a:lvl2pPr>
            <a:lvl3pPr>
              <a:defRPr sz="5586" b="0">
                <a:solidFill>
                  <a:schemeClr val="bg1"/>
                </a:solidFill>
              </a:defRPr>
            </a:lvl3pPr>
            <a:lvl4pPr>
              <a:defRPr sz="5586" b="0">
                <a:solidFill>
                  <a:schemeClr val="bg1"/>
                </a:solidFill>
              </a:defRPr>
            </a:lvl4pPr>
            <a:lvl5pPr>
              <a:defRPr sz="5586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divider subtitle (20PT light)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863811" y="3211948"/>
            <a:ext cx="5869603" cy="3693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sz="22000" b="0">
                <a:solidFill>
                  <a:schemeClr val="bg1"/>
                </a:solidFill>
              </a:defRPr>
            </a:lvl1pPr>
            <a:lvl2pPr algn="r">
              <a:defRPr sz="30470">
                <a:solidFill>
                  <a:schemeClr val="bg1"/>
                </a:solidFill>
              </a:defRPr>
            </a:lvl2pPr>
            <a:lvl3pPr algn="r">
              <a:defRPr sz="30470">
                <a:solidFill>
                  <a:schemeClr val="bg1"/>
                </a:solidFill>
              </a:defRPr>
            </a:lvl3pPr>
            <a:lvl4pPr algn="r">
              <a:defRPr sz="30470">
                <a:solidFill>
                  <a:schemeClr val="bg1"/>
                </a:solidFill>
              </a:defRPr>
            </a:lvl4pPr>
            <a:lvl5pPr algn="r">
              <a:defRPr sz="3047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2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</p:spTree>
    <p:extLst>
      <p:ext uri="{BB962C8B-B14F-4D97-AF65-F5344CB8AC3E}">
        <p14:creationId xmlns:p14="http://schemas.microsoft.com/office/powerpoint/2010/main" val="390757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AR">
    <p:bg>
      <p:bgPr>
        <a:gradFill flip="none" rotWithShape="1">
          <a:gsLst>
            <a:gs pos="90000">
              <a:srgbClr val="0047BB"/>
            </a:gs>
            <a:gs pos="1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775291" y="406401"/>
            <a:ext cx="9942653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 rtl="1"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>
              <a:buFontTx/>
            </a:pPr>
            <a:r>
              <a:rPr lang="ar-SA" dirty="0" smtClean="0"/>
              <a:t>عنوان فرعي للفاصل، حجم الخط 20خفيف</a:t>
            </a:r>
            <a:endParaRPr lang="en-US" kern="0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49791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invGray">
          <a:xfrm>
            <a:off x="485715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7744" y="1460401"/>
            <a:ext cx="10450200" cy="1645920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ar-SA" kern="0" dirty="0" smtClean="0"/>
              <a:t>عنوان رئيس للفاصل</a:t>
            </a:r>
            <a:br>
              <a:rPr lang="ar-SA" kern="0" dirty="0" smtClean="0"/>
            </a:br>
            <a:r>
              <a:rPr lang="ar-SA" kern="0" dirty="0" smtClean="0"/>
              <a:t>حجم الخط 44</a:t>
            </a:r>
            <a:r>
              <a:rPr lang="ar-SA" dirty="0" smtClean="0"/>
              <a:t>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Numbering AR">
    <p:bg>
      <p:bgPr>
        <a:gradFill flip="none" rotWithShape="1">
          <a:gsLst>
            <a:gs pos="90000">
              <a:srgbClr val="0047BB"/>
            </a:gs>
            <a:gs pos="1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1267876" y="1460401"/>
            <a:ext cx="10440395" cy="1645919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>
              <a:buFontTx/>
            </a:pPr>
            <a:r>
              <a:rPr lang="ar-SA" dirty="0" smtClean="0"/>
              <a:t>عنوان رئيس لفاصل مرقم</a:t>
            </a:r>
            <a:br>
              <a:rPr lang="ar-SA" dirty="0" smtClean="0"/>
            </a:br>
            <a:r>
              <a:rPr lang="ar-SA" dirty="0" smtClean="0"/>
              <a:t>حجم الخط 44خفيف</a:t>
            </a:r>
            <a:endParaRPr lang="en-US" kern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775292" y="406401"/>
            <a:ext cx="9932979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  <a:lvl2pPr>
              <a:defRPr sz="5586" b="0">
                <a:solidFill>
                  <a:schemeClr val="bg1"/>
                </a:solidFill>
              </a:defRPr>
            </a:lvl2pPr>
            <a:lvl3pPr>
              <a:defRPr sz="5586" b="0">
                <a:solidFill>
                  <a:schemeClr val="bg1"/>
                </a:solidFill>
              </a:defRPr>
            </a:lvl3pPr>
            <a:lvl4pPr>
              <a:defRPr sz="5586" b="0">
                <a:solidFill>
                  <a:schemeClr val="bg1"/>
                </a:solidFill>
              </a:defRPr>
            </a:lvl4pPr>
            <a:lvl5pPr>
              <a:defRPr sz="5586" b="0">
                <a:solidFill>
                  <a:schemeClr val="bg1"/>
                </a:solidFill>
              </a:defRPr>
            </a:lvl5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ar-SA" dirty="0" smtClean="0"/>
              <a:t>عنوان فرعي لفاصل مرقم، حجم الخط 20خفيف</a:t>
            </a:r>
            <a:endParaRPr lang="en-US" kern="0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0180" y="3211948"/>
            <a:ext cx="5869603" cy="3693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2000" b="0">
                <a:solidFill>
                  <a:schemeClr val="bg1"/>
                </a:solidFill>
                <a:cs typeface="+mn-cs"/>
              </a:defRPr>
            </a:lvl1pPr>
            <a:lvl2pPr algn="r">
              <a:defRPr sz="30470">
                <a:solidFill>
                  <a:schemeClr val="bg1"/>
                </a:solidFill>
              </a:defRPr>
            </a:lvl2pPr>
            <a:lvl3pPr algn="r">
              <a:defRPr sz="30470">
                <a:solidFill>
                  <a:schemeClr val="bg1"/>
                </a:solidFill>
              </a:defRPr>
            </a:lvl3pPr>
            <a:lvl4pPr algn="r">
              <a:defRPr sz="30470">
                <a:solidFill>
                  <a:schemeClr val="bg1"/>
                </a:solidFill>
              </a:defRPr>
            </a:lvl4pPr>
            <a:lvl5pPr algn="r">
              <a:defRPr sz="3047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invGray">
          <a:xfrm>
            <a:off x="485847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40116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7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Divider">
    <p:bg>
      <p:bgPr>
        <a:gradFill flip="none" rotWithShape="1">
          <a:gsLst>
            <a:gs pos="10000">
              <a:srgbClr val="FFA300"/>
            </a:gs>
            <a:gs pos="9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90180" y="1460401"/>
            <a:ext cx="10436060" cy="1645920"/>
          </a:xfrm>
        </p:spPr>
        <p:txBody>
          <a:bodyPr anchor="t"/>
          <a:lstStyle>
            <a:lvl1pPr>
              <a:lnSpc>
                <a:spcPct val="12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kern="0" dirty="0" smtClean="0"/>
              <a:t>Section divider</a:t>
            </a:r>
            <a:br>
              <a:rPr lang="en-US" kern="0" dirty="0" smtClean="0"/>
            </a:br>
            <a:r>
              <a:rPr lang="en-US" kern="0" dirty="0" smtClean="0"/>
              <a:t>Headline 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 smtClean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90179" y="406401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buFontTx/>
            </a:pPr>
            <a:r>
              <a:rPr lang="en-US" dirty="0" smtClean="0"/>
              <a:t>Section divider subtitle (20PT light)</a:t>
            </a:r>
            <a:endParaRPr lang="en-GB" kern="0" dirty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</p:spTree>
    <p:extLst>
      <p:ext uri="{BB962C8B-B14F-4D97-AF65-F5344CB8AC3E}">
        <p14:creationId xmlns:p14="http://schemas.microsoft.com/office/powerpoint/2010/main" val="89134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5715" y="1281017"/>
            <a:ext cx="11206687" cy="50264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180" y="406400"/>
            <a:ext cx="994265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olidFill>
                  <a:schemeClr val="tx2"/>
                </a:solidFill>
              </a:rPr>
              <a:t>Headline in caps (20pt light)</a:t>
            </a:r>
            <a:endParaRPr lang="en-GB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invGray">
          <a:xfrm>
            <a:off x="10926241" y="6508723"/>
            <a:ext cx="782029" cy="17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tx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10000">
                <a:srgbClr val="FFA300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90000">
                <a:srgbClr val="0047B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-126694" y="1185130"/>
            <a:ext cx="5572" cy="274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3" tIns="91413" rIns="91413" bIns="914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2031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7379" y="335739"/>
            <a:ext cx="892355" cy="458447"/>
          </a:xfrm>
          <a:prstGeom prst="rect">
            <a:avLst/>
          </a:prstGeom>
        </p:spPr>
      </p:pic>
      <p:sp>
        <p:nvSpPr>
          <p:cNvPr id="3" name="MSIPCMContentMarking" descr="{&quot;HashCode&quot;:1951441951,&quot;Placement&quot;:&quot;Header&quot;,&quot;Top&quot;:0.0,&quot;Left&quot;:0.0,&quot;SlideWidth&quot;:960,&quot;SlideHeight&quot;:540}"/>
          <p:cNvSpPr txBox="1"/>
          <p:nvPr userDrawn="1"/>
        </p:nvSpPr>
        <p:spPr bwMode="auto">
          <a:xfrm>
            <a:off x="0" y="0"/>
            <a:ext cx="1838494" cy="23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kern="0" smtClean="0">
                <a:solidFill>
                  <a:srgbClr val="009FDF"/>
                </a:solidFill>
                <a:latin typeface="SABIC Typeface Headline Light" panose="020B0303060202020204" pitchFamily="34" charset="0"/>
              </a:rPr>
              <a:t>Classification: Internal Use</a:t>
            </a:r>
            <a:endParaRPr lang="en-US" sz="1000" kern="0" dirty="0" smtClean="0">
              <a:solidFill>
                <a:srgbClr val="009FDF"/>
              </a:solidFill>
              <a:latin typeface="SABIC Typeface Headline Light" panose="020B0303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0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5pPr>
      <a:lvl6pPr marL="580461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6pPr>
      <a:lvl7pPr marL="1160924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7pPr>
      <a:lvl8pPr marL="174138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8pPr>
      <a:lvl9pPr marL="2321844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Font typeface="Arial" pitchFamily="34" charset="0"/>
        <a:buNone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2pPr>
      <a:lvl3pPr marL="548640" indent="-27432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822960" indent="-27432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4pPr>
      <a:lvl5pPr marL="1097280" indent="-27432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1975181" indent="-241859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6pPr>
      <a:lvl7pPr marL="2555643" indent="-241859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7pPr>
      <a:lvl8pPr marL="3136104" indent="-241859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8pPr>
      <a:lvl9pPr marL="3716566" indent="-241859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9pPr>
    </p:bodyStyle>
    <p:otherStyle>
      <a:defPPr>
        <a:defRPr lang="en-US"/>
      </a:defPPr>
      <a:lvl1pPr marL="0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1pPr>
      <a:lvl2pPr marL="580461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2pPr>
      <a:lvl3pPr marL="1160924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741385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321844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2902307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482768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063230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643691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05">
          <p15:clr>
            <a:srgbClr val="F26B43"/>
          </p15:clr>
        </p15:guide>
        <p15:guide id="0" orient="horz" pos="768">
          <p15:clr>
            <a:srgbClr val="F26B43"/>
          </p15:clr>
        </p15:guide>
        <p15:guide id="2" pos="7375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91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5057017" y="600075"/>
            <a:ext cx="19444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kern="0" dirty="0" smtClean="0">
                <a:solidFill>
                  <a:schemeClr val="accent6"/>
                </a:solidFill>
              </a:rPr>
              <a:t>MapR Layout</a:t>
            </a:r>
            <a:endParaRPr lang="en-US" sz="2400" b="1" kern="0" dirty="0" smtClean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76375"/>
            <a:ext cx="11496675" cy="48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" y="1028700"/>
            <a:ext cx="12140613" cy="5467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5196050" y="419100"/>
            <a:ext cx="1590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kern="0" dirty="0" smtClean="0">
                <a:solidFill>
                  <a:schemeClr val="accent6"/>
                </a:solidFill>
              </a:rPr>
              <a:t>Nodes List</a:t>
            </a:r>
            <a:endParaRPr lang="en-US" sz="2400" b="1" kern="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952590" y="544184"/>
            <a:ext cx="3086010" cy="581851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89188" y="1135811"/>
            <a:ext cx="983411" cy="56934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Gateway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Hosts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341588" y="1288211"/>
            <a:ext cx="983411" cy="56934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Gateway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Hosts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93988" y="1440611"/>
            <a:ext cx="983411" cy="56934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</a:schemeClr>
                </a:solidFill>
                <a:effectLst/>
                <a:latin typeface="Arial" pitchFamily="34" charset="0"/>
              </a:rPr>
              <a:t>Gateway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</a:schemeClr>
                </a:solidFill>
                <a:effectLst/>
                <a:latin typeface="Arial" pitchFamily="34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</a:schemeClr>
                </a:solidFill>
                <a:effectLst/>
                <a:latin typeface="Arial" pitchFamily="34" charset="0"/>
              </a:rPr>
              <a:t>Hosts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29799" y="1135811"/>
            <a:ext cx="983411" cy="5693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Gateway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Hosts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82199" y="1288211"/>
            <a:ext cx="983411" cy="5693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Gateway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Hosts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34599" y="1440611"/>
            <a:ext cx="983411" cy="5693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</a:schemeClr>
                </a:solidFill>
                <a:effectLst/>
                <a:latin typeface="Arial" pitchFamily="34" charset="0"/>
              </a:rPr>
              <a:t>Controller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</a:schemeClr>
                </a:solidFill>
                <a:effectLst/>
                <a:latin typeface="Arial" pitchFamily="34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</a:schemeClr>
                </a:solidFill>
                <a:effectLst/>
                <a:latin typeface="Arial" pitchFamily="34" charset="0"/>
              </a:rPr>
              <a:t>Hosts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29799" y="2218246"/>
            <a:ext cx="1288211" cy="191579"/>
          </a:xfrm>
          <a:prstGeom prst="rect">
            <a:avLst/>
          </a:prstGeom>
          <a:solidFill>
            <a:srgbClr val="AA7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100" b="1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</a:rPr>
              <a:t>Auth Proxy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629798" y="2770517"/>
            <a:ext cx="1288211" cy="602592"/>
          </a:xfrm>
          <a:prstGeom prst="rect">
            <a:avLst/>
          </a:prstGeom>
          <a:solidFill>
            <a:srgbClr val="AA7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100" b="1" dirty="0" smtClean="0">
                <a:solidFill>
                  <a:schemeClr val="bg2">
                    <a:lumMod val="95000"/>
                  </a:schemeClr>
                </a:solidFill>
                <a:latin typeface="Arial" pitchFamily="34" charset="0"/>
              </a:rPr>
              <a:t>LDAP Server</a:t>
            </a:r>
            <a:endParaRPr lang="en-US" sz="1100" b="1" dirty="0">
              <a:solidFill>
                <a:schemeClr val="bg2">
                  <a:lumMod val="95000"/>
                </a:schemeClr>
              </a:solidFill>
              <a:latin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 bwMode="auto">
          <a:xfrm flipH="1">
            <a:off x="3273904" y="2409825"/>
            <a:ext cx="1" cy="3606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1107933" y="5916012"/>
            <a:ext cx="2738932" cy="256188"/>
          </a:xfrm>
          <a:prstGeom prst="rect">
            <a:avLst/>
          </a:prstGeom>
          <a:solidFill>
            <a:srgbClr val="65E1D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100" b="1" dirty="0" smtClean="0">
                <a:solidFill>
                  <a:schemeClr val="bg2">
                    <a:lumMod val="95000"/>
                  </a:schemeClr>
                </a:solidFill>
                <a:latin typeface="Arial" pitchFamily="34" charset="0"/>
              </a:rPr>
              <a:t>Control Plane</a:t>
            </a:r>
            <a:endParaRPr lang="en-US" sz="1100" b="1" dirty="0">
              <a:solidFill>
                <a:schemeClr val="bg2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14990" y="544184"/>
            <a:ext cx="6457860" cy="581851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2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IC Theme">
  <a:themeElements>
    <a:clrScheme name="SABIC COLORS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009FDF"/>
      </a:accent1>
      <a:accent2>
        <a:srgbClr val="FFCD00"/>
      </a:accent2>
      <a:accent3>
        <a:srgbClr val="041E42"/>
      </a:accent3>
      <a:accent4>
        <a:srgbClr val="E35205"/>
      </a:accent4>
      <a:accent5>
        <a:srgbClr val="939598"/>
      </a:accent5>
      <a:accent6>
        <a:srgbClr val="4D4D4D"/>
      </a:accent6>
      <a:hlink>
        <a:srgbClr val="009FDF"/>
      </a:hlink>
      <a:folHlink>
        <a:srgbClr val="041E42"/>
      </a:folHlink>
    </a:clrScheme>
    <a:fontScheme name="SABIC Typeface">
      <a:majorFont>
        <a:latin typeface="SABIC Typeface Headline Light"/>
        <a:ea typeface=""/>
        <a:cs typeface="SABIC Typeface Text Light"/>
      </a:majorFont>
      <a:minorFont>
        <a:latin typeface="SABIC Typeface Text Light"/>
        <a:ea typeface=""/>
        <a:cs typeface="SABIC Typeface Text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algn="l">
          <a:defRPr sz="1600" kern="0" dirty="0" smtClean="0">
            <a:solidFill>
              <a:schemeClr val="accent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BIC PPT Template EN 16-9 (SABIC Typeface) V.4.01.pptx" id="{EB846F5D-6B69-4B17-A0D7-D628A6907B95}" vid="{1C414A51-E821-4772-BB4D-585045D866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</TotalTime>
  <Words>28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SABIC Typeface Headline</vt:lpstr>
      <vt:lpstr>Arial</vt:lpstr>
      <vt:lpstr>Calibri</vt:lpstr>
      <vt:lpstr>Wingdings</vt:lpstr>
      <vt:lpstr>SABIC Typeface Headline Light</vt:lpstr>
      <vt:lpstr>SABIC Typeface Text Light</vt:lpstr>
      <vt:lpstr>SABIC Typeface Text</vt:lpstr>
      <vt:lpstr>MS PGothic</vt:lpstr>
      <vt:lpstr>SABIC Theme</vt:lpstr>
      <vt:lpstr>PowerPoint Presentation</vt:lpstr>
      <vt:lpstr>PowerPoint Presentation</vt:lpstr>
      <vt:lpstr>PowerPoint Presentation</vt:lpstr>
    </vt:vector>
  </TitlesOfParts>
  <Company>SABIC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Fahad A</dc:creator>
  <cp:lastModifiedBy>Khan, Fahad A</cp:lastModifiedBy>
  <cp:revision>5</cp:revision>
  <dcterms:created xsi:type="dcterms:W3CDTF">2021-09-28T18:34:29Z</dcterms:created>
  <dcterms:modified xsi:type="dcterms:W3CDTF">2021-09-28T19:13:57Z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d50848-5462-4933-a6ae-3f5aa423884b_Enabled">
    <vt:lpwstr>true</vt:lpwstr>
  </property>
  <property fmtid="{D5CDD505-2E9C-101B-9397-08002B2CF9AE}" pid="3" name="MSIP_Label_a7d50848-5462-4933-a6ae-3f5aa423884b_SetDate">
    <vt:lpwstr>2021-09-28T19:13:52Z</vt:lpwstr>
  </property>
  <property fmtid="{D5CDD505-2E9C-101B-9397-08002B2CF9AE}" pid="4" name="MSIP_Label_a7d50848-5462-4933-a6ae-3f5aa423884b_Method">
    <vt:lpwstr>Privileged</vt:lpwstr>
  </property>
  <property fmtid="{D5CDD505-2E9C-101B-9397-08002B2CF9AE}" pid="5" name="MSIP_Label_a7d50848-5462-4933-a6ae-3f5aa423884b_Name">
    <vt:lpwstr>a7d50848-5462-4933-a6ae-3f5aa423884b</vt:lpwstr>
  </property>
  <property fmtid="{D5CDD505-2E9C-101B-9397-08002B2CF9AE}" pid="6" name="MSIP_Label_a7d50848-5462-4933-a6ae-3f5aa423884b_SiteId">
    <vt:lpwstr>a77c517c-e95e-435b-bbb4-cb17e462491f</vt:lpwstr>
  </property>
  <property fmtid="{D5CDD505-2E9C-101B-9397-08002B2CF9AE}" pid="7" name="MSIP_Label_a7d50848-5462-4933-a6ae-3f5aa423884b_ActionId">
    <vt:lpwstr>6e359d4c-3fb0-4ce3-bdf4-a73f540f59d4</vt:lpwstr>
  </property>
  <property fmtid="{D5CDD505-2E9C-101B-9397-08002B2CF9AE}" pid="8" name="MSIP_Label_a7d50848-5462-4933-a6ae-3f5aa423884b_ContentBits">
    <vt:lpwstr>1</vt:lpwstr>
  </property>
</Properties>
</file>