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8800425" cy="28800425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88"/>
    <p:restoredTop sz="94664"/>
  </p:normalViewPr>
  <p:slideViewPr>
    <p:cSldViewPr snapToGrid="0" snapToObjects="1">
      <p:cViewPr>
        <p:scale>
          <a:sx n="21" d="100"/>
          <a:sy n="21" d="100"/>
        </p:scale>
        <p:origin x="18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4713405"/>
            <a:ext cx="24480361" cy="10026815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5126892"/>
            <a:ext cx="21600319" cy="695343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533356"/>
            <a:ext cx="6210092" cy="24407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533356"/>
            <a:ext cx="18270270" cy="24407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7180114"/>
            <a:ext cx="24840367" cy="119801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9273626"/>
            <a:ext cx="24840367" cy="6300091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3362"/>
            <a:ext cx="24840367" cy="556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7060106"/>
            <a:ext cx="12183928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0520155"/>
            <a:ext cx="12183928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7060106"/>
            <a:ext cx="12243932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0520155"/>
            <a:ext cx="12243932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4146734"/>
            <a:ext cx="14580215" cy="20466969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4146734"/>
            <a:ext cx="14580215" cy="20466969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533362"/>
            <a:ext cx="24840367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7666780"/>
            <a:ext cx="24840367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6693734"/>
            <a:ext cx="972014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1" y="806824"/>
            <a:ext cx="27001694" cy="27001694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5248" y="79785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74213" y="81578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4213" y="7517604"/>
            <a:ext cx="6750000" cy="6750000"/>
          </a:xfrm>
          <a:prstGeom prst="rect">
            <a:avLst/>
          </a:prstGeom>
          <a:solidFill>
            <a:srgbClr val="FFC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83178" y="756578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451955" y="824754"/>
            <a:ext cx="6750000" cy="6750000"/>
          </a:xfrm>
          <a:prstGeom prst="rect">
            <a:avLst/>
          </a:prstGeom>
          <a:solidFill>
            <a:srgbClr val="C00000">
              <a:alpha val="84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183178" y="85500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51955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183178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6710" y="1427096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683178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472004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1183178" y="14279933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710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686118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4474972" y="2101032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181904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93890" y="-249446"/>
            <a:ext cx="823847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Excitatory Synapses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365078" y="27685290"/>
            <a:ext cx="8095037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Excitatory Synapses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24345447" y="13798499"/>
            <a:ext cx="8204105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Inhibitory Synapses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-3660851" y="13789535"/>
            <a:ext cx="8060668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Inhibitory Synapses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266464" y="3449800"/>
            <a:ext cx="55654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Rates</a:t>
            </a:r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 smtClean="0"/>
              <a:t>Rates</a:t>
            </a:r>
            <a:endParaRPr lang="en-US" sz="4800" b="1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7629531" y="8282404"/>
            <a:ext cx="658686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1098 Excitatory 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5 Hz </a:t>
            </a:r>
            <a:r>
              <a:rPr lang="en-US" sz="4800" b="1" dirty="0"/>
              <a:t>Spike </a:t>
            </a:r>
            <a:r>
              <a:rPr lang="en-US" sz="4800" b="1" dirty="0" smtClean="0"/>
              <a:t>Rates</a:t>
            </a:r>
          </a:p>
          <a:p>
            <a:pPr algn="ctr"/>
            <a:r>
              <a:rPr lang="en-US" sz="4800" b="1" dirty="0"/>
              <a:t>152 Inhibitory 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90 Hz </a:t>
            </a:r>
            <a:r>
              <a:rPr lang="en-US" sz="4800" b="1" dirty="0"/>
              <a:t>Spike </a:t>
            </a:r>
            <a:r>
              <a:rPr lang="en-US" sz="4800" b="1" dirty="0" smtClean="0"/>
              <a:t>Rates</a:t>
            </a:r>
            <a:endParaRPr lang="en-US" sz="4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555386" y="9444190"/>
            <a:ext cx="54526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 smtClean="0"/>
              <a:t>None Found</a:t>
            </a:r>
            <a:endParaRPr lang="en-US" sz="4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40612" y="3485660"/>
            <a:ext cx="55654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Rates</a:t>
            </a:r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 smtClean="0"/>
              <a:t>Rates</a:t>
            </a:r>
            <a:endParaRPr lang="en-US" sz="48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21359821" y="1584524"/>
            <a:ext cx="627428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Rates</a:t>
            </a:r>
          </a:p>
          <a:p>
            <a:pPr algn="ctr"/>
            <a:r>
              <a:rPr lang="en-US" sz="4800" b="1" dirty="0" smtClean="0"/>
              <a:t>High Inhibitory Rates</a:t>
            </a:r>
          </a:p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792 Excitatory 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20 Hz </a:t>
            </a:r>
            <a:r>
              <a:rPr lang="en-US" sz="4800" b="1" dirty="0"/>
              <a:t>Spike </a:t>
            </a:r>
            <a:r>
              <a:rPr lang="en-US" sz="4800" b="1" dirty="0" smtClean="0"/>
              <a:t>Rates</a:t>
            </a:r>
          </a:p>
          <a:p>
            <a:pPr algn="ctr"/>
            <a:r>
              <a:rPr lang="en-US" sz="4800" b="1" dirty="0" smtClean="0"/>
              <a:t>332 </a:t>
            </a:r>
            <a:r>
              <a:rPr lang="en-US" sz="4800" b="1" dirty="0"/>
              <a:t>Inhibitory Synapses</a:t>
            </a:r>
            <a:endParaRPr lang="en-US" sz="4800" b="1" dirty="0" smtClean="0"/>
          </a:p>
          <a:p>
            <a:pPr algn="ctr"/>
            <a:r>
              <a:rPr lang="en-US" sz="4800" b="1" dirty="0"/>
              <a:t>100 Hz Spike </a:t>
            </a:r>
            <a:r>
              <a:rPr lang="en-US" sz="4800" b="1" dirty="0" smtClean="0"/>
              <a:t>Rates</a:t>
            </a:r>
            <a:endParaRPr lang="en-US" sz="48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1209646" y="8261074"/>
            <a:ext cx="658686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1152 Excitatory Synapses</a:t>
            </a:r>
            <a:endParaRPr lang="en-US" sz="4800" b="1" dirty="0" smtClean="0"/>
          </a:p>
          <a:p>
            <a:pPr algn="ctr"/>
            <a:r>
              <a:rPr lang="en-US" sz="4800" b="1" dirty="0"/>
              <a:t>1</a:t>
            </a:r>
            <a:r>
              <a:rPr lang="en-US" sz="4800" b="1" dirty="0" smtClean="0"/>
              <a:t>0 Hz </a:t>
            </a:r>
            <a:r>
              <a:rPr lang="en-US" sz="4800" b="1" dirty="0"/>
              <a:t>Spike </a:t>
            </a:r>
            <a:r>
              <a:rPr lang="en-US" sz="4800" b="1" dirty="0" smtClean="0"/>
              <a:t>Rates</a:t>
            </a:r>
          </a:p>
          <a:p>
            <a:pPr algn="ctr"/>
            <a:r>
              <a:rPr lang="en-US" sz="4800" b="1" dirty="0"/>
              <a:t>264 Inhibitory 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90 Hz </a:t>
            </a:r>
            <a:r>
              <a:rPr lang="en-US" sz="4800" b="1" dirty="0"/>
              <a:t>Spike </a:t>
            </a:r>
            <a:r>
              <a:rPr lang="en-US" sz="4800" b="1" dirty="0" smtClean="0"/>
              <a:t>Rates</a:t>
            </a:r>
            <a:endParaRPr lang="en-US" sz="48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4654802" y="8291369"/>
            <a:ext cx="627428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810 Excitatory 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5 Hz </a:t>
            </a:r>
            <a:r>
              <a:rPr lang="en-US" sz="4800" b="1" dirty="0"/>
              <a:t>Spike </a:t>
            </a:r>
            <a:r>
              <a:rPr lang="en-US" sz="4800" b="1" dirty="0" smtClean="0"/>
              <a:t>Rates</a:t>
            </a:r>
          </a:p>
          <a:p>
            <a:pPr algn="ctr"/>
            <a:r>
              <a:rPr lang="en-US" sz="4800" b="1" dirty="0"/>
              <a:t>268 Inhibitory 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30 Hz </a:t>
            </a:r>
            <a:r>
              <a:rPr lang="en-US" sz="4800" b="1" dirty="0"/>
              <a:t>Spike </a:t>
            </a:r>
            <a:r>
              <a:rPr lang="en-US" sz="4800" b="1" dirty="0" smtClean="0"/>
              <a:t>Rates</a:t>
            </a:r>
            <a:endParaRPr lang="en-US" sz="4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114609" y="3521520"/>
            <a:ext cx="55654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Rates</a:t>
            </a:r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 smtClean="0"/>
              <a:t>Rates</a:t>
            </a:r>
            <a:endParaRPr lang="en-US" sz="4800" b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7785824" y="15007497"/>
            <a:ext cx="627428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endParaRPr lang="en-US" sz="4800" b="1" dirty="0"/>
          </a:p>
          <a:p>
            <a:pPr algn="ctr"/>
            <a:r>
              <a:rPr lang="en-US" sz="4800" b="1" dirty="0" smtClean="0"/>
              <a:t>234 Excitatory Synapses</a:t>
            </a:r>
          </a:p>
          <a:p>
            <a:pPr algn="ctr"/>
            <a:r>
              <a:rPr lang="en-US" sz="4800" b="1" dirty="0" smtClean="0"/>
              <a:t>25 Hz Spike Rates</a:t>
            </a:r>
          </a:p>
          <a:p>
            <a:pPr algn="ctr"/>
            <a:r>
              <a:rPr lang="en-US" sz="4800" b="1" dirty="0" smtClean="0"/>
              <a:t>152 Inhibitory Synapses</a:t>
            </a:r>
          </a:p>
          <a:p>
            <a:pPr algn="ctr"/>
            <a:r>
              <a:rPr lang="en-US" sz="4800" b="1" dirty="0" smtClean="0"/>
              <a:t>100 Hz Spike Rates</a:t>
            </a:r>
            <a:endParaRPr lang="en-US" sz="48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891321" y="21779864"/>
            <a:ext cx="627428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 smtClean="0"/>
              <a:t>Rates</a:t>
            </a:r>
          </a:p>
          <a:p>
            <a:pPr algn="ctr"/>
            <a:endParaRPr lang="en-US" sz="4800" b="1" dirty="0"/>
          </a:p>
          <a:p>
            <a:pPr algn="ctr"/>
            <a:r>
              <a:rPr lang="en-US" sz="4800" b="1" dirty="0" smtClean="0"/>
              <a:t>702 Excitatory Synapses</a:t>
            </a:r>
          </a:p>
          <a:p>
            <a:pPr algn="ctr"/>
            <a:r>
              <a:rPr lang="en-US" sz="4800" b="1" dirty="0" smtClean="0"/>
              <a:t>5 Hz Spike Rates</a:t>
            </a:r>
          </a:p>
          <a:p>
            <a:pPr algn="ctr"/>
            <a:r>
              <a:rPr lang="en-US" sz="4800" b="1" dirty="0" smtClean="0"/>
              <a:t>104 </a:t>
            </a:r>
            <a:r>
              <a:rPr lang="en-US" sz="4800" b="1" dirty="0"/>
              <a:t>Inhibitory Synapses</a:t>
            </a:r>
          </a:p>
          <a:p>
            <a:pPr algn="ctr"/>
            <a:r>
              <a:rPr lang="en-US" sz="4800" b="1" dirty="0" smtClean="0"/>
              <a:t>70 Hz Spike Rates</a:t>
            </a:r>
            <a:endParaRPr lang="en-US" sz="4800" b="1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1184389" y="21759992"/>
            <a:ext cx="627428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 smtClean="0"/>
              <a:t>Rates</a:t>
            </a:r>
          </a:p>
          <a:p>
            <a:pPr algn="ctr"/>
            <a:endParaRPr lang="en-US" sz="4800" b="1" dirty="0" smtClean="0"/>
          </a:p>
          <a:p>
            <a:pPr algn="ctr"/>
            <a:r>
              <a:rPr lang="en-US" sz="4800" b="1" dirty="0" smtClean="0"/>
              <a:t>144 Excitatory Synapses</a:t>
            </a:r>
          </a:p>
          <a:p>
            <a:pPr algn="ctr"/>
            <a:r>
              <a:rPr lang="en-US" sz="4800" b="1" dirty="0"/>
              <a:t>5 Hz </a:t>
            </a:r>
            <a:r>
              <a:rPr lang="en-US" sz="4800" b="1" dirty="0" smtClean="0"/>
              <a:t>Spike Rates</a:t>
            </a:r>
            <a:endParaRPr lang="en-US" sz="4800" b="1" dirty="0"/>
          </a:p>
          <a:p>
            <a:pPr algn="ctr"/>
            <a:r>
              <a:rPr lang="en-US" sz="4800" b="1" dirty="0" smtClean="0"/>
              <a:t>8 </a:t>
            </a:r>
            <a:r>
              <a:rPr lang="en-US" sz="4800" b="1" dirty="0"/>
              <a:t>Inhibitory Synapses</a:t>
            </a:r>
          </a:p>
          <a:p>
            <a:pPr algn="ctr"/>
            <a:r>
              <a:rPr lang="en-US" sz="4800" b="1" dirty="0" smtClean="0"/>
              <a:t>50 Hz Spike Rates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336719" y="15036887"/>
            <a:ext cx="596169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endParaRPr lang="en-US" sz="4800" b="1" dirty="0"/>
          </a:p>
          <a:p>
            <a:pPr algn="ctr"/>
            <a:r>
              <a:rPr lang="en-US" sz="4800" b="1" dirty="0" smtClean="0"/>
              <a:t>18 Excitatory Synapses</a:t>
            </a:r>
          </a:p>
          <a:p>
            <a:pPr algn="ctr"/>
            <a:r>
              <a:rPr lang="en-US" sz="4800" b="1" dirty="0" smtClean="0"/>
              <a:t>30 Hz Spike Rates</a:t>
            </a:r>
          </a:p>
          <a:p>
            <a:pPr algn="ctr"/>
            <a:r>
              <a:rPr lang="en-US" sz="4800" b="1" dirty="0" smtClean="0"/>
              <a:t>12 Inhibitory Synapses</a:t>
            </a:r>
          </a:p>
          <a:p>
            <a:pPr algn="ctr"/>
            <a:r>
              <a:rPr lang="en-US" sz="4800" b="1" dirty="0" smtClean="0"/>
              <a:t>50 Hz Spike Rates</a:t>
            </a:r>
            <a:endParaRPr lang="en-US" sz="4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1359821" y="14998749"/>
            <a:ext cx="627428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342 Excitatory 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25 Hz </a:t>
            </a:r>
            <a:r>
              <a:rPr lang="en-US" sz="4800" b="1" dirty="0"/>
              <a:t>Spike </a:t>
            </a:r>
            <a:r>
              <a:rPr lang="en-US" sz="4800" b="1" dirty="0" smtClean="0"/>
              <a:t>Rates</a:t>
            </a:r>
          </a:p>
          <a:p>
            <a:pPr algn="ctr"/>
            <a:r>
              <a:rPr lang="en-US" sz="4800" b="1" dirty="0"/>
              <a:t>200 Inhibitory 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90 Hz </a:t>
            </a:r>
            <a:r>
              <a:rPr lang="en-US" sz="4800" b="1" dirty="0"/>
              <a:t>Spike </a:t>
            </a:r>
            <a:r>
              <a:rPr lang="en-US" sz="4800" b="1" dirty="0" smtClean="0"/>
              <a:t>Rates</a:t>
            </a:r>
            <a:endParaRPr lang="en-US" sz="4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1359821" y="21753839"/>
            <a:ext cx="627428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endParaRPr lang="en-US" sz="4800" b="1" dirty="0"/>
          </a:p>
          <a:p>
            <a:pPr algn="ctr"/>
            <a:r>
              <a:rPr lang="en-US" sz="4800" b="1" dirty="0" smtClean="0"/>
              <a:t>702 Excitatory Synapses</a:t>
            </a:r>
          </a:p>
          <a:p>
            <a:pPr algn="ctr"/>
            <a:r>
              <a:rPr lang="en-US" sz="4800" b="1" dirty="0" smtClean="0"/>
              <a:t>15 Hz Spike Rates</a:t>
            </a:r>
          </a:p>
          <a:p>
            <a:pPr algn="ctr"/>
            <a:r>
              <a:rPr lang="en-US" sz="4800" b="1" dirty="0" smtClean="0"/>
              <a:t>256 Inhibitory Synapses</a:t>
            </a:r>
          </a:p>
          <a:p>
            <a:pPr algn="ctr"/>
            <a:r>
              <a:rPr lang="en-US" sz="4800" b="1" dirty="0" smtClean="0"/>
              <a:t>80 Hz Spike Rates</a:t>
            </a:r>
            <a:endParaRPr lang="en-US" sz="4800" b="1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14718565" y="21779864"/>
            <a:ext cx="627428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 smtClean="0"/>
              <a:t>Rates</a:t>
            </a:r>
          </a:p>
          <a:p>
            <a:pPr algn="ctr"/>
            <a:endParaRPr lang="en-US" sz="4800" b="1" dirty="0"/>
          </a:p>
          <a:p>
            <a:pPr algn="ctr"/>
            <a:r>
              <a:rPr lang="en-US" sz="4800" b="1" dirty="0" smtClean="0"/>
              <a:t>630 Excitatory Synapses</a:t>
            </a:r>
          </a:p>
          <a:p>
            <a:pPr algn="ctr"/>
            <a:r>
              <a:rPr lang="en-US" sz="4800" b="1" dirty="0" smtClean="0"/>
              <a:t>5 Hz Spike Rates</a:t>
            </a:r>
          </a:p>
          <a:p>
            <a:pPr algn="ctr"/>
            <a:r>
              <a:rPr lang="en-US" sz="4800" b="1" dirty="0" smtClean="0"/>
              <a:t>180 Inhibitory Synapses</a:t>
            </a:r>
          </a:p>
          <a:p>
            <a:pPr algn="ctr"/>
            <a:r>
              <a:rPr lang="en-US" sz="4800" b="1" dirty="0" smtClean="0"/>
              <a:t>40 Hz Spike Rates</a:t>
            </a:r>
            <a:endParaRPr lang="en-US" sz="4800" b="1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14715224" y="15042472"/>
            <a:ext cx="627428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endParaRPr lang="en-US" sz="4800" b="1" dirty="0"/>
          </a:p>
          <a:p>
            <a:pPr algn="ctr"/>
            <a:r>
              <a:rPr lang="en-US" sz="4800" b="1" dirty="0"/>
              <a:t>216 Excitatory 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20 Hz </a:t>
            </a:r>
            <a:r>
              <a:rPr lang="en-US" sz="4800" b="1" dirty="0"/>
              <a:t>Spike </a:t>
            </a:r>
            <a:r>
              <a:rPr lang="en-US" sz="4800" b="1" dirty="0" smtClean="0"/>
              <a:t>Rates</a:t>
            </a:r>
          </a:p>
          <a:p>
            <a:pPr algn="ctr"/>
            <a:r>
              <a:rPr lang="en-US" sz="4800" b="1" dirty="0"/>
              <a:t>316 Inhibitory Synapses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30 Hz </a:t>
            </a:r>
            <a:r>
              <a:rPr lang="en-US" sz="4800" b="1" dirty="0"/>
              <a:t>Spike </a:t>
            </a:r>
            <a:r>
              <a:rPr lang="en-US" sz="4800" b="1" dirty="0" smtClean="0"/>
              <a:t>Rates</a:t>
            </a:r>
            <a:endParaRPr lang="en-US" sz="4800" b="1" dirty="0"/>
          </a:p>
        </p:txBody>
      </p:sp>
      <p:sp>
        <p:nvSpPr>
          <p:cNvPr id="30" name="Rectangle 29"/>
          <p:cNvSpPr/>
          <p:nvPr/>
        </p:nvSpPr>
        <p:spPr>
          <a:xfrm>
            <a:off x="905436" y="7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05436" y="80682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5248" y="142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405436" y="1428889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278</Words>
  <Application>Microsoft Macintosh PowerPoint</Application>
  <PresentationFormat>Custom</PresentationFormat>
  <Paragraphs>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65</cp:revision>
  <dcterms:created xsi:type="dcterms:W3CDTF">2017-03-24T17:03:41Z</dcterms:created>
  <dcterms:modified xsi:type="dcterms:W3CDTF">2017-09-07T00:02:21Z</dcterms:modified>
</cp:coreProperties>
</file>