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0" d="100"/>
          <a:sy n="30" d="100"/>
        </p:scale>
        <p:origin x="2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" y="17294362"/>
            <a:ext cx="7084223" cy="5589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" y="11618191"/>
            <a:ext cx="7072942" cy="5588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5" y="17294362"/>
            <a:ext cx="7071972" cy="5579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34" y="11622641"/>
            <a:ext cx="7077613" cy="5583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5" y="6038849"/>
            <a:ext cx="7077612" cy="5583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925" y="17294363"/>
            <a:ext cx="7077610" cy="5583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286" y="11622643"/>
            <a:ext cx="7083249" cy="5588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536" y="17294362"/>
            <a:ext cx="7077608" cy="5583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536" y="11622644"/>
            <a:ext cx="7083249" cy="5588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924" y="6038850"/>
            <a:ext cx="7077612" cy="55837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74" y="6038851"/>
            <a:ext cx="7077612" cy="55837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74" y="450609"/>
            <a:ext cx="7083250" cy="55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78</cp:revision>
  <dcterms:created xsi:type="dcterms:W3CDTF">2017-03-24T17:03:41Z</dcterms:created>
  <dcterms:modified xsi:type="dcterms:W3CDTF">2017-09-06T19:52:06Z</dcterms:modified>
</cp:coreProperties>
</file>