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7293596"/>
            <a:ext cx="7072942" cy="55801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2" y="11713487"/>
            <a:ext cx="7072942" cy="5580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3" y="17293596"/>
            <a:ext cx="6959693" cy="55801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2" y="11713486"/>
            <a:ext cx="6959694" cy="55801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93" y="6222724"/>
            <a:ext cx="6959694" cy="54907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85" y="17293596"/>
            <a:ext cx="6959693" cy="55801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84" y="11713487"/>
            <a:ext cx="6959694" cy="55801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7" y="17293595"/>
            <a:ext cx="7072945" cy="55801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5" y="11713486"/>
            <a:ext cx="6959697" cy="55801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080" y="6133379"/>
            <a:ext cx="6959693" cy="55801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2" y="6133372"/>
            <a:ext cx="7072950" cy="55801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770" y="551808"/>
            <a:ext cx="7072951" cy="56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88</cp:revision>
  <dcterms:created xsi:type="dcterms:W3CDTF">2017-03-24T17:03:41Z</dcterms:created>
  <dcterms:modified xsi:type="dcterms:W3CDTF">2017-09-06T20:14:07Z</dcterms:modified>
</cp:coreProperties>
</file>