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6" d="100"/>
          <a:sy n="26" d="100"/>
        </p:scale>
        <p:origin x="24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6" y="17141196"/>
            <a:ext cx="7019219" cy="5434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9" y="11791056"/>
            <a:ext cx="7018356" cy="5350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85" y="17141196"/>
            <a:ext cx="7129521" cy="5434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85" y="11620910"/>
            <a:ext cx="7129521" cy="552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85" y="6073662"/>
            <a:ext cx="7129521" cy="5520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506" y="17141195"/>
            <a:ext cx="7129522" cy="5434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505" y="11706314"/>
            <a:ext cx="7129519" cy="5434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028" y="17141195"/>
            <a:ext cx="7019220" cy="5434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027" y="11791056"/>
            <a:ext cx="7019221" cy="5350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505" y="6186029"/>
            <a:ext cx="7129519" cy="54348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024" y="6266013"/>
            <a:ext cx="7019224" cy="53508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024" y="722861"/>
            <a:ext cx="7019224" cy="535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102</cp:revision>
  <dcterms:created xsi:type="dcterms:W3CDTF">2017-03-24T17:03:41Z</dcterms:created>
  <dcterms:modified xsi:type="dcterms:W3CDTF">2017-09-06T20:36:42Z</dcterms:modified>
</cp:coreProperties>
</file>