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7" d="100"/>
          <a:sy n="27" d="100"/>
        </p:scale>
        <p:origin x="23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293596"/>
            <a:ext cx="7072943" cy="55801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0" y="11622686"/>
            <a:ext cx="7072943" cy="56709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92" y="17293596"/>
            <a:ext cx="6959693" cy="5580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91" y="11713486"/>
            <a:ext cx="6959694" cy="5580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91" y="6047374"/>
            <a:ext cx="6959694" cy="5580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084" y="17293596"/>
            <a:ext cx="6959693" cy="55801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083" y="11713486"/>
            <a:ext cx="6805264" cy="5580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777" y="17293596"/>
            <a:ext cx="6805262" cy="5580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774" y="11713486"/>
            <a:ext cx="6897922" cy="55801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083" y="6042575"/>
            <a:ext cx="6805264" cy="558011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774" y="6042575"/>
            <a:ext cx="6959696" cy="55801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774" y="462464"/>
            <a:ext cx="6959696" cy="558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94</cp:revision>
  <dcterms:created xsi:type="dcterms:W3CDTF">2017-03-24T17:03:41Z</dcterms:created>
  <dcterms:modified xsi:type="dcterms:W3CDTF">2017-09-06T20:49:14Z</dcterms:modified>
</cp:coreProperties>
</file>