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8" d="100"/>
          <a:sy n="28" d="100"/>
        </p:scale>
        <p:origin x="2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9" y="17221528"/>
            <a:ext cx="7072942" cy="56521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9" y="11569352"/>
            <a:ext cx="7072942" cy="5652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1" y="17221528"/>
            <a:ext cx="7072942" cy="5652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1" y="11569351"/>
            <a:ext cx="6959692" cy="5652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1" y="5917176"/>
            <a:ext cx="6959692" cy="56521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32" y="17221527"/>
            <a:ext cx="7072943" cy="56521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30" y="11569349"/>
            <a:ext cx="6959694" cy="56521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274" y="17221526"/>
            <a:ext cx="7072944" cy="56521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271" y="11569349"/>
            <a:ext cx="7072942" cy="5652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24" y="5917176"/>
            <a:ext cx="7072937" cy="56521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260" y="5917175"/>
            <a:ext cx="7072939" cy="56521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245" y="264989"/>
            <a:ext cx="7072953" cy="56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104</cp:revision>
  <dcterms:created xsi:type="dcterms:W3CDTF">2017-03-24T17:03:41Z</dcterms:created>
  <dcterms:modified xsi:type="dcterms:W3CDTF">2017-09-06T21:11:13Z</dcterms:modified>
</cp:coreProperties>
</file>