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/>
    <p:restoredTop sz="94664"/>
  </p:normalViewPr>
  <p:slideViewPr>
    <p:cSldViewPr snapToGrid="0" snapToObjects="1">
      <p:cViewPr>
        <p:scale>
          <a:sx n="23" d="100"/>
          <a:sy n="23" d="100"/>
        </p:scale>
        <p:origin x="1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55AC0-5034-B744-92E4-B9ACE8678C78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87127-A9A7-A64B-B42F-9ADE5EE6B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7127-A9A7-A64B-B42F-9ADE5EE6B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01340" y="-242104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73059" y="27783115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</a:t>
            </a:r>
            <a:r>
              <a:rPr lang="en-US" b="1" smtClean="0"/>
              <a:t>Excitatory 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67218" y="13771604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1465" y="1377160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7629532" y="8403658"/>
            <a:ext cx="65868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1170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152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9511653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None Found</a:t>
            </a:r>
            <a:endParaRPr lang="en-US" sz="48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1383719" y="1559299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846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344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03529" y="8439518"/>
            <a:ext cx="65868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1026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15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324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718566" y="8439518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810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224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8051286" y="15008051"/>
            <a:ext cx="596169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72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40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/>
              <a:t>80 Hz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25038" y="21758051"/>
            <a:ext cx="596169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90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8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127490" y="21758051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144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24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325434" y="15043911"/>
            <a:ext cx="596169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18 Excitatory Synapses</a:t>
            </a:r>
          </a:p>
          <a:p>
            <a:pPr algn="ctr"/>
            <a:r>
              <a:rPr lang="en-US" sz="4800" b="1" dirty="0" smtClean="0"/>
              <a:t>30 Hz Spike Rates</a:t>
            </a:r>
          </a:p>
          <a:p>
            <a:pPr algn="ctr"/>
            <a:r>
              <a:rPr lang="en-US" sz="4800" b="1" dirty="0" smtClean="0"/>
              <a:t>32 Inhibitory Synapses</a:t>
            </a:r>
          </a:p>
          <a:p>
            <a:pPr algn="ctr"/>
            <a:r>
              <a:rPr lang="en-US" sz="4800" b="1" dirty="0" smtClean="0"/>
              <a:t>40 Hz Spike Rates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83719" y="15008051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450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25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328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257472" y="21758051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648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236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616216" y="21758051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108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180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657867" y="15043911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216 Excitatory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212 Inhibitory </a:t>
            </a:r>
            <a:r>
              <a:rPr lang="en-US" sz="4800" b="1" dirty="0" smtClean="0"/>
              <a:t>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50 Hz</a:t>
            </a:r>
            <a:r>
              <a:rPr lang="en-US" sz="4800" b="1" dirty="0"/>
              <a:t>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279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66</cp:revision>
  <dcterms:created xsi:type="dcterms:W3CDTF">2017-03-24T17:03:41Z</dcterms:created>
  <dcterms:modified xsi:type="dcterms:W3CDTF">2017-09-07T00:16:13Z</dcterms:modified>
</cp:coreProperties>
</file>