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7285462"/>
            <a:ext cx="7072942" cy="55882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1705353"/>
            <a:ext cx="7072942" cy="5580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3" y="17285462"/>
            <a:ext cx="7083253" cy="55882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1" y="11697217"/>
            <a:ext cx="7083255" cy="55882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0" y="6104904"/>
            <a:ext cx="7083256" cy="55882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646" y="17281395"/>
            <a:ext cx="7078098" cy="55841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645" y="11693153"/>
            <a:ext cx="7072939" cy="5580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898" y="17273259"/>
            <a:ext cx="7088410" cy="55923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898" y="11689083"/>
            <a:ext cx="7088410" cy="55923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643" y="6125245"/>
            <a:ext cx="7072941" cy="55801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584" y="6084568"/>
            <a:ext cx="7098724" cy="56004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898" y="512592"/>
            <a:ext cx="7088410" cy="55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87</cp:revision>
  <dcterms:created xsi:type="dcterms:W3CDTF">2017-03-24T17:03:41Z</dcterms:created>
  <dcterms:modified xsi:type="dcterms:W3CDTF">2017-09-06T20:02:26Z</dcterms:modified>
</cp:coreProperties>
</file>