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7" d="100"/>
          <a:sy n="27" d="100"/>
        </p:scale>
        <p:origin x="23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293596"/>
            <a:ext cx="7072943" cy="55801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0" y="11622686"/>
            <a:ext cx="7072943" cy="56709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92" y="17293596"/>
            <a:ext cx="7072943" cy="5580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90" y="11622686"/>
            <a:ext cx="7072943" cy="5670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88" y="5951775"/>
            <a:ext cx="7072944" cy="5670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331" y="17293596"/>
            <a:ext cx="6959693" cy="55801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332" y="11802835"/>
            <a:ext cx="6959692" cy="5490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023" y="17293596"/>
            <a:ext cx="6959693" cy="5580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022" y="11802833"/>
            <a:ext cx="6959694" cy="54907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331" y="6131923"/>
            <a:ext cx="6959691" cy="54907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022" y="6131923"/>
            <a:ext cx="6959692" cy="54907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022" y="461011"/>
            <a:ext cx="6959692" cy="54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94</cp:revision>
  <dcterms:created xsi:type="dcterms:W3CDTF">2017-03-24T17:03:41Z</dcterms:created>
  <dcterms:modified xsi:type="dcterms:W3CDTF">2017-09-06T20:21:24Z</dcterms:modified>
</cp:coreProperties>
</file>