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5" d="100"/>
          <a:sy n="25" d="100"/>
        </p:scale>
        <p:origin x="24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9" y="17039595"/>
            <a:ext cx="7019220" cy="54348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9" y="11604713"/>
            <a:ext cx="7019220" cy="54348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49" y="17039595"/>
            <a:ext cx="7129522" cy="54348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49" y="11604713"/>
            <a:ext cx="7129522" cy="54348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49" y="6169831"/>
            <a:ext cx="7129522" cy="5434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0" y="17039595"/>
            <a:ext cx="7119495" cy="54348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69" y="11527071"/>
            <a:ext cx="7119495" cy="5512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864" y="17039594"/>
            <a:ext cx="7019221" cy="54348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863" y="11527070"/>
            <a:ext cx="7119496" cy="55125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68" y="6014548"/>
            <a:ext cx="7119494" cy="55125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861" y="6176270"/>
            <a:ext cx="7019223" cy="5350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861" y="663746"/>
            <a:ext cx="7019226" cy="53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111</cp:revision>
  <dcterms:created xsi:type="dcterms:W3CDTF">2017-03-24T17:03:41Z</dcterms:created>
  <dcterms:modified xsi:type="dcterms:W3CDTF">2017-09-06T20:43:26Z</dcterms:modified>
</cp:coreProperties>
</file>