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" y="17259590"/>
            <a:ext cx="7072941" cy="57216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" y="11588682"/>
            <a:ext cx="7072941" cy="5670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9" y="17259590"/>
            <a:ext cx="7231290" cy="5721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7" y="11588682"/>
            <a:ext cx="6915997" cy="5670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6" y="5917772"/>
            <a:ext cx="7072941" cy="56709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38" y="17259590"/>
            <a:ext cx="7252403" cy="57216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37" y="11589837"/>
            <a:ext cx="6914588" cy="56697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41" y="17259591"/>
            <a:ext cx="7136280" cy="5721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39" y="11537897"/>
            <a:ext cx="7136281" cy="5721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37" y="5917772"/>
            <a:ext cx="7072942" cy="56709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38" y="5917772"/>
            <a:ext cx="6915998" cy="56709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678" y="99711"/>
            <a:ext cx="7095458" cy="58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103</cp:revision>
  <dcterms:created xsi:type="dcterms:W3CDTF">2017-03-24T17:03:41Z</dcterms:created>
  <dcterms:modified xsi:type="dcterms:W3CDTF">2017-09-06T20:57:50Z</dcterms:modified>
</cp:coreProperties>
</file>