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5" d="100"/>
          <a:sy n="25" d="100"/>
        </p:scale>
        <p:origin x="24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9" y="17221528"/>
            <a:ext cx="6959692" cy="5652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9" y="11569352"/>
            <a:ext cx="6959692" cy="5652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41" y="17221528"/>
            <a:ext cx="6959692" cy="5652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41" y="11569352"/>
            <a:ext cx="6959692" cy="5652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41" y="5917176"/>
            <a:ext cx="6959692" cy="5652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3" y="17853648"/>
            <a:ext cx="6181344" cy="50200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3" y="17221528"/>
            <a:ext cx="6959692" cy="5652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3" y="11569352"/>
            <a:ext cx="6959692" cy="5652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125" y="17221528"/>
            <a:ext cx="7072942" cy="565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125" y="11569352"/>
            <a:ext cx="7072942" cy="5652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3" y="5917176"/>
            <a:ext cx="6959692" cy="56521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125" y="5917176"/>
            <a:ext cx="7072942" cy="56521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125" y="265000"/>
            <a:ext cx="7072942" cy="56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109</cp:revision>
  <dcterms:created xsi:type="dcterms:W3CDTF">2017-03-24T17:03:41Z</dcterms:created>
  <dcterms:modified xsi:type="dcterms:W3CDTF">2017-09-06T21:36:49Z</dcterms:modified>
</cp:coreProperties>
</file>