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4"/>
  </p:normalViewPr>
  <p:slideViewPr>
    <p:cSldViewPr snapToGrid="0" snapToObjects="1">
      <p:cViewPr>
        <p:scale>
          <a:sx n="104" d="100"/>
          <a:sy n="104" d="100"/>
        </p:scale>
        <p:origin x="13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BF355-0B01-3442-957D-F666D5AA62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565A-FC5C-1F4A-AC51-FCC1E952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Dendritic distributions of channels &amp;</a:t>
            </a:r>
            <a:r>
              <a:rPr lang="en-US" baseline="0" dirty="0" smtClean="0"/>
              <a:t> appropriate intrinsic IS3 parameters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Layer specific inputs to IS3s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different IS3</a:t>
            </a:r>
            <a:r>
              <a:rPr lang="en-US" baseline="0" dirty="0" smtClean="0"/>
              <a:t> inputs might be having effects on processing of information in CA1 during spatial navigation &amp; memory consolidation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Disinhibitory</a:t>
            </a:r>
            <a:r>
              <a:rPr lang="en-US" baseline="0" dirty="0" smtClean="0"/>
              <a:t> circuit during disease states?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380D-BB7B-F04B-9B51-5260D0B3B5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5B197-1AA7-0642-84E6-D9C5D24F06D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/>
          <p:cNvSpPr/>
          <p:nvPr/>
        </p:nvSpPr>
        <p:spPr>
          <a:xfrm>
            <a:off x="4544352" y="4473756"/>
            <a:ext cx="624562" cy="5633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IS3</a:t>
            </a:r>
            <a:endParaRPr lang="en-US" sz="1600" b="1" dirty="0"/>
          </a:p>
        </p:txBody>
      </p:sp>
      <p:cxnSp>
        <p:nvCxnSpPr>
          <p:cNvPr id="89" name="Straight Connector 88"/>
          <p:cNvCxnSpPr>
            <a:stCxn id="87" idx="0"/>
          </p:cNvCxnSpPr>
          <p:nvPr/>
        </p:nvCxnSpPr>
        <p:spPr>
          <a:xfrm flipH="1" flipV="1">
            <a:off x="4855808" y="2218997"/>
            <a:ext cx="825" cy="2254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7" idx="4"/>
          </p:cNvCxnSpPr>
          <p:nvPr/>
        </p:nvCxnSpPr>
        <p:spPr>
          <a:xfrm flipH="1">
            <a:off x="4850363" y="5037099"/>
            <a:ext cx="6270" cy="61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78952" y="3445187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09014" y="3445187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238231" y="3445186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697510" y="3445185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769621" y="3445184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928431" y="3445183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247200" y="3445183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476350" y="3445183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2847681" y="3274390"/>
            <a:ext cx="1073214" cy="3133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2847681" y="3587694"/>
            <a:ext cx="1074918" cy="628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11180" y="3393896"/>
            <a:ext cx="218701" cy="38759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/>
          <p:cNvSpPr/>
          <p:nvPr/>
        </p:nvSpPr>
        <p:spPr>
          <a:xfrm flipH="1">
            <a:off x="2498226" y="3393896"/>
            <a:ext cx="218701" cy="387597"/>
          </a:xfrm>
          <a:prstGeom prst="leftBrace">
            <a:avLst>
              <a:gd name="adj1" fmla="val 8333"/>
              <a:gd name="adj2" fmla="val 516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385140" y="4081610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390585" y="3954827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391802" y="3817523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385139" y="3679352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3378975" y="3565068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564959" y="2825598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Left Brace 116"/>
          <p:cNvSpPr/>
          <p:nvPr/>
        </p:nvSpPr>
        <p:spPr>
          <a:xfrm>
            <a:off x="1253892" y="2774310"/>
            <a:ext cx="218701" cy="38759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Brace 117"/>
          <p:cNvSpPr/>
          <p:nvPr/>
        </p:nvSpPr>
        <p:spPr>
          <a:xfrm flipH="1">
            <a:off x="3240934" y="2774310"/>
            <a:ext cx="218701" cy="387597"/>
          </a:xfrm>
          <a:prstGeom prst="leftBrace">
            <a:avLst>
              <a:gd name="adj1" fmla="val 8333"/>
              <a:gd name="adj2" fmla="val 516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20593" y="1157564"/>
            <a:ext cx="233384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u="sng" smtClean="0"/>
              <a:t>Example</a:t>
            </a:r>
            <a:endParaRPr lang="en-US" b="1" u="sng" dirty="0" smtClean="0"/>
          </a:p>
          <a:p>
            <a:pPr algn="ctr"/>
            <a:r>
              <a:rPr lang="en-US" b="1" dirty="0" smtClean="0"/>
              <a:t>8 Common Inhibitory</a:t>
            </a:r>
          </a:p>
          <a:p>
            <a:pPr algn="ctr"/>
            <a:r>
              <a:rPr lang="en-US" b="1" dirty="0" smtClean="0"/>
              <a:t>20 Inhibitory Synapses</a:t>
            </a:r>
            <a:endParaRPr lang="en-US" b="1" dirty="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3388275" y="3426034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622109" y="2825598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711009" y="2825598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25359" y="2825598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419034" y="2825596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746059" y="2825596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00084" y="2820802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33409" y="2825596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3583825" y="2659373"/>
            <a:ext cx="1073214" cy="3133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>
            <a:off x="3583825" y="2972677"/>
            <a:ext cx="1074918" cy="628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121284" y="3466593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4126729" y="3339810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127946" y="3202506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4121283" y="3064335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4115119" y="2950051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4124419" y="2811017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512208" y="3287203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Left Brace 210"/>
          <p:cNvSpPr/>
          <p:nvPr/>
        </p:nvSpPr>
        <p:spPr>
          <a:xfrm>
            <a:off x="6201141" y="3235915"/>
            <a:ext cx="218701" cy="38759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Left Brace 211"/>
          <p:cNvSpPr/>
          <p:nvPr/>
        </p:nvSpPr>
        <p:spPr>
          <a:xfrm flipH="1">
            <a:off x="8188183" y="3235915"/>
            <a:ext cx="218701" cy="387597"/>
          </a:xfrm>
          <a:prstGeom prst="leftBrace">
            <a:avLst>
              <a:gd name="adj1" fmla="val 8333"/>
              <a:gd name="adj2" fmla="val 516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956680" y="328240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658258" y="3287203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901083" y="328240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366283" y="3287201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7218140" y="328240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7684143" y="328240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8080658" y="3287201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10800000">
            <a:off x="5059768" y="2865868"/>
            <a:ext cx="1076222" cy="5726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/>
          <p:nvPr/>
        </p:nvCxnSpPr>
        <p:spPr>
          <a:xfrm rot="10800000" flipV="1">
            <a:off x="5059768" y="3440747"/>
            <a:ext cx="1076224" cy="5789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5053698" y="3654008"/>
            <a:ext cx="544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5053698" y="3240343"/>
            <a:ext cx="531592" cy="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49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23</cp:revision>
  <dcterms:created xsi:type="dcterms:W3CDTF">2017-03-12T23:24:23Z</dcterms:created>
  <dcterms:modified xsi:type="dcterms:W3CDTF">2017-09-07T00:45:30Z</dcterms:modified>
</cp:coreProperties>
</file>