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8800425" cy="28800425"/>
  <p:notesSz cx="6858000" cy="9144000"/>
  <p:defaultTextStyle>
    <a:defPPr>
      <a:defRPr lang="en-US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7"/>
    <p:restoredTop sz="94664"/>
  </p:normalViewPr>
  <p:slideViewPr>
    <p:cSldViewPr snapToGrid="0" snapToObjects="1">
      <p:cViewPr>
        <p:scale>
          <a:sx n="23" d="100"/>
          <a:sy n="23" d="100"/>
        </p:scale>
        <p:origin x="17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1" y="806824"/>
            <a:ext cx="27001694" cy="27001694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5248" y="79785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74213" y="815789"/>
            <a:ext cx="6750000" cy="6750000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4213" y="751760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3178" y="756578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4451955" y="824754"/>
            <a:ext cx="6750000" cy="6750000"/>
          </a:xfrm>
          <a:prstGeom prst="rect">
            <a:avLst/>
          </a:prstGeom>
          <a:solidFill>
            <a:srgbClr val="C00000">
              <a:alpha val="84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1183178" y="85500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451955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1183178" y="759268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06710" y="14270964"/>
            <a:ext cx="6750000" cy="675000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683178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2004" y="14288894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1183178" y="14279933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06710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86118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4474972" y="2101032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1181904" y="21011999"/>
            <a:ext cx="6750000" cy="6750000"/>
          </a:xfrm>
          <a:prstGeom prst="rect">
            <a:avLst/>
          </a:prstGeom>
          <a:solidFill>
            <a:srgbClr val="92D050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10175" y="-173965"/>
            <a:ext cx="896668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Excitatory Spike Rates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010175" y="27786926"/>
            <a:ext cx="8823249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Excitatory Spike Rates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4004358" y="13753675"/>
            <a:ext cx="8932317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Inhibitory Spike Rates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-4025707" y="13679552"/>
            <a:ext cx="8788881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Inhibitory Spike Rates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800663" y="344980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688586" y="1019980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2399 Models</a:t>
            </a:r>
            <a:endParaRPr lang="en-US" sz="4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89586" y="1019980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1257 Models</a:t>
            </a:r>
            <a:endParaRPr lang="en-US" sz="4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074811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1374660" y="348566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289 Models</a:t>
            </a:r>
            <a:endParaRPr lang="en-US" sz="4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1262583" y="10235660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4873 Models</a:t>
            </a:r>
            <a:endParaRPr lang="en-US" sz="4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663583" y="10235660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1993 Models</a:t>
            </a:r>
            <a:endParaRPr lang="en-US" sz="4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4648808" y="3521520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0 Models</a:t>
            </a:r>
            <a:endParaRPr lang="en-US" sz="4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783584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2275 Models</a:t>
            </a:r>
            <a:endParaRPr lang="en-US" sz="4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71507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5263 Models</a:t>
            </a:r>
            <a:endParaRPr lang="en-US" sz="4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2507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3648 Models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057732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71 Models</a:t>
            </a:r>
            <a:endParaRPr lang="en-US" sz="4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272310" y="1680419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6458 Models</a:t>
            </a:r>
            <a:endParaRPr lang="en-US" sz="4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160233" y="23554193"/>
            <a:ext cx="64687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High Inhibitory Synapses</a:t>
            </a:r>
          </a:p>
          <a:p>
            <a:pPr algn="ctr"/>
            <a:r>
              <a:rPr lang="en-US" sz="4800" b="1" dirty="0" smtClean="0"/>
              <a:t>3407 Models</a:t>
            </a:r>
            <a:endParaRPr lang="en-US" sz="4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4561233" y="23554193"/>
            <a:ext cx="6384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Low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4838 Models</a:t>
            </a:r>
            <a:endParaRPr lang="en-US" sz="48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4546458" y="16840053"/>
            <a:ext cx="6497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High Excitatory Synapses</a:t>
            </a:r>
          </a:p>
          <a:p>
            <a:pPr algn="ctr"/>
            <a:r>
              <a:rPr lang="en-US" sz="4800" b="1" dirty="0" smtClean="0"/>
              <a:t>Low Inhibitory Synapses</a:t>
            </a:r>
          </a:p>
          <a:p>
            <a:pPr algn="ctr"/>
            <a:r>
              <a:rPr lang="en-US" sz="4800" b="1" dirty="0" smtClean="0"/>
              <a:t>1708 Models</a:t>
            </a:r>
            <a:endParaRPr lang="en-US" sz="4800" b="1" dirty="0"/>
          </a:p>
        </p:txBody>
      </p:sp>
      <p:sp>
        <p:nvSpPr>
          <p:cNvPr id="30" name="Rectangle 29"/>
          <p:cNvSpPr/>
          <p:nvPr/>
        </p:nvSpPr>
        <p:spPr>
          <a:xfrm>
            <a:off x="905436" y="7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405436" y="80682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15248" y="14297859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405436" y="14288894"/>
            <a:ext cx="13500000" cy="13500000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144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49</cp:revision>
  <dcterms:created xsi:type="dcterms:W3CDTF">2017-03-24T17:03:41Z</dcterms:created>
  <dcterms:modified xsi:type="dcterms:W3CDTF">2017-03-25T19:16:12Z</dcterms:modified>
</cp:coreProperties>
</file>