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92"/>
  </p:normalViewPr>
  <p:slideViewPr>
    <p:cSldViewPr snapToGrid="0" snapToObjects="1">
      <p:cViewPr>
        <p:scale>
          <a:sx n="32" d="100"/>
          <a:sy n="32" d="100"/>
        </p:scale>
        <p:origin x="1856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3/26/17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3/26/17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3/26/17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3/26/17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3/26/17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3/26/17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05194" y="12046726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59" y="17204305"/>
            <a:ext cx="7082109" cy="56880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068" y="17204304"/>
            <a:ext cx="7167467" cy="56880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915" y="11527941"/>
            <a:ext cx="7167467" cy="56763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534" y="17204304"/>
            <a:ext cx="7125046" cy="56880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9382" y="11527939"/>
            <a:ext cx="7289734" cy="56763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9580" y="17204302"/>
            <a:ext cx="7086486" cy="56880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9116" y="11527937"/>
            <a:ext cx="7165246" cy="56763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534" y="5871796"/>
            <a:ext cx="7125046" cy="56561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9116" y="5871791"/>
            <a:ext cx="7070180" cy="56561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9116" y="300089"/>
            <a:ext cx="7070180" cy="55716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59" y="5866310"/>
            <a:ext cx="7098154" cy="566162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896" y="5866301"/>
            <a:ext cx="7060088" cy="566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77</cp:revision>
  <dcterms:created xsi:type="dcterms:W3CDTF">2017-03-24T17:03:41Z</dcterms:created>
  <dcterms:modified xsi:type="dcterms:W3CDTF">2017-03-27T02:13:32Z</dcterms:modified>
</cp:coreProperties>
</file>