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03850" cy="9363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216" y="3352"/>
      </p:cViewPr>
      <p:guideLst>
        <p:guide orient="horz" pos="2949"/>
        <p:guide pos="1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2908623"/>
            <a:ext cx="4593273" cy="2006992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78" y="5305742"/>
            <a:ext cx="3782695" cy="23927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5400" y="511501"/>
            <a:ext cx="718637" cy="10908417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489" y="511501"/>
            <a:ext cx="2065847" cy="1090841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6016643"/>
            <a:ext cx="4593273" cy="18596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3968471"/>
            <a:ext cx="4593273" cy="20481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489" y="2982313"/>
            <a:ext cx="1392242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795" y="2982313"/>
            <a:ext cx="1392242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374957"/>
            <a:ext cx="4863465" cy="1560513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2" y="2095856"/>
            <a:ext cx="2387639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2" y="2969308"/>
            <a:ext cx="2387639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1" y="2095856"/>
            <a:ext cx="2388577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1" y="2969308"/>
            <a:ext cx="2388577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372789"/>
            <a:ext cx="1777829" cy="1586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5" y="372790"/>
            <a:ext cx="3020902" cy="7991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1959311"/>
            <a:ext cx="1777829" cy="6404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2" y="6554152"/>
            <a:ext cx="3242310" cy="7737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2" y="836608"/>
            <a:ext cx="3242310" cy="56178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2" y="7327907"/>
            <a:ext cx="3242310" cy="10988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3" y="374957"/>
            <a:ext cx="4863465" cy="1560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2184718"/>
            <a:ext cx="4863465" cy="617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3" y="8678184"/>
            <a:ext cx="1260898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1692-791A-A040-BE58-15321EF15F49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6" y="8678184"/>
            <a:ext cx="171121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9" y="8678184"/>
            <a:ext cx="1260898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08C6-09D0-B14F-9D39-E6AE4493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ximal_OptimizationErrorAndWeigh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6368"/>
            <a:ext cx="2702607" cy="3497491"/>
          </a:xfrm>
          <a:prstGeom prst="rect">
            <a:avLst/>
          </a:prstGeom>
        </p:spPr>
      </p:pic>
      <p:pic>
        <p:nvPicPr>
          <p:cNvPr id="5" name="Picture 4" descr="Proximal_OptimizedSynTimeConstan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809"/>
            <a:ext cx="2701925" cy="3496609"/>
          </a:xfrm>
          <a:prstGeom prst="rect">
            <a:avLst/>
          </a:prstGeom>
        </p:spPr>
      </p:pic>
      <p:pic>
        <p:nvPicPr>
          <p:cNvPr id="6" name="Picture 5" descr="Proximal_SynapseNumberToEvokeSpik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0" y="3914741"/>
            <a:ext cx="2701925" cy="3496609"/>
          </a:xfrm>
          <a:prstGeom prst="rect">
            <a:avLst/>
          </a:prstGeom>
        </p:spPr>
      </p:pic>
      <p:pic>
        <p:nvPicPr>
          <p:cNvPr id="7" name="Picture 6" descr="Proximal_FrequencyToEvokeSpik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0" y="6221261"/>
            <a:ext cx="2705265" cy="3500932"/>
          </a:xfrm>
          <a:prstGeom prst="rect">
            <a:avLst/>
          </a:prstGeom>
        </p:spPr>
      </p:pic>
      <p:pic>
        <p:nvPicPr>
          <p:cNvPr id="8" name="Picture 7" descr="Distal_OptimizationErrorAndWeight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06" y="-416368"/>
            <a:ext cx="2701243" cy="3495726"/>
          </a:xfrm>
          <a:prstGeom prst="rect">
            <a:avLst/>
          </a:prstGeom>
        </p:spPr>
      </p:pic>
      <p:pic>
        <p:nvPicPr>
          <p:cNvPr id="9" name="Picture 8" descr="Distal_OptimizedSynTimeConstant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85" y="1728809"/>
            <a:ext cx="2701243" cy="3495726"/>
          </a:xfrm>
          <a:prstGeom prst="rect">
            <a:avLst/>
          </a:prstGeom>
        </p:spPr>
      </p:pic>
      <p:pic>
        <p:nvPicPr>
          <p:cNvPr id="10" name="Picture 9" descr="Distal_SynapseNumberToEvokeSpike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4" y="3914741"/>
            <a:ext cx="2701925" cy="3496609"/>
          </a:xfrm>
          <a:prstGeom prst="rect">
            <a:avLst/>
          </a:prstGeom>
        </p:spPr>
      </p:pic>
      <p:pic>
        <p:nvPicPr>
          <p:cNvPr id="11" name="Picture 10" descr="Distal_FrequencyToEvokeSpi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85" y="6221261"/>
            <a:ext cx="2701243" cy="34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 McCreight</cp:lastModifiedBy>
  <cp:revision>3</cp:revision>
  <dcterms:created xsi:type="dcterms:W3CDTF">2015-11-16T23:18:11Z</dcterms:created>
  <dcterms:modified xsi:type="dcterms:W3CDTF">2015-11-16T23:25:09Z</dcterms:modified>
</cp:coreProperties>
</file>