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3850" cy="2341563"/>
  <p:notesSz cx="6858000" cy="9144000"/>
  <p:defaultTextStyle>
    <a:defPPr>
      <a:defRPr lang="en-US"/>
    </a:defPPr>
    <a:lvl1pPr marL="0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285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570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854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5139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6424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7709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994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70278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0" d="100"/>
          <a:sy n="230" d="100"/>
        </p:scale>
        <p:origin x="-248" y="-96"/>
      </p:cViewPr>
      <p:guideLst>
        <p:guide orient="horz" pos="738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727403"/>
            <a:ext cx="4593273" cy="50191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78" y="1326886"/>
            <a:ext cx="3782695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5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0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5400" y="31980"/>
            <a:ext cx="718637" cy="682414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489" y="31980"/>
            <a:ext cx="2065847" cy="68241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1504671"/>
            <a:ext cx="4593273" cy="46506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992454"/>
            <a:ext cx="4593273" cy="51221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2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57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85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513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642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770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899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702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489" y="186458"/>
            <a:ext cx="1392242" cy="52793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795" y="186458"/>
            <a:ext cx="1392242" cy="52793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93771"/>
            <a:ext cx="4863465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2" y="524142"/>
            <a:ext cx="2387639" cy="2184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285" indent="0">
              <a:buNone/>
              <a:defRPr sz="1000" b="1"/>
            </a:lvl2pPr>
            <a:lvl3pPr marL="442570" indent="0">
              <a:buNone/>
              <a:defRPr sz="900" b="1"/>
            </a:lvl3pPr>
            <a:lvl4pPr marL="663854" indent="0">
              <a:buNone/>
              <a:defRPr sz="800" b="1"/>
            </a:lvl4pPr>
            <a:lvl5pPr marL="885139" indent="0">
              <a:buNone/>
              <a:defRPr sz="800" b="1"/>
            </a:lvl5pPr>
            <a:lvl6pPr marL="1106424" indent="0">
              <a:buNone/>
              <a:defRPr sz="800" b="1"/>
            </a:lvl6pPr>
            <a:lvl7pPr marL="1327709" indent="0">
              <a:buNone/>
              <a:defRPr sz="800" b="1"/>
            </a:lvl7pPr>
            <a:lvl8pPr marL="1548994" indent="0">
              <a:buNone/>
              <a:defRPr sz="800" b="1"/>
            </a:lvl8pPr>
            <a:lvl9pPr marL="1770278" indent="0">
              <a:buNone/>
              <a:defRPr sz="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2" y="742579"/>
            <a:ext cx="2387639" cy="134910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1" y="524142"/>
            <a:ext cx="2388577" cy="2184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285" indent="0">
              <a:buNone/>
              <a:defRPr sz="1000" b="1"/>
            </a:lvl2pPr>
            <a:lvl3pPr marL="442570" indent="0">
              <a:buNone/>
              <a:defRPr sz="900" b="1"/>
            </a:lvl3pPr>
            <a:lvl4pPr marL="663854" indent="0">
              <a:buNone/>
              <a:defRPr sz="800" b="1"/>
            </a:lvl4pPr>
            <a:lvl5pPr marL="885139" indent="0">
              <a:buNone/>
              <a:defRPr sz="800" b="1"/>
            </a:lvl5pPr>
            <a:lvl6pPr marL="1106424" indent="0">
              <a:buNone/>
              <a:defRPr sz="800" b="1"/>
            </a:lvl6pPr>
            <a:lvl7pPr marL="1327709" indent="0">
              <a:buNone/>
              <a:defRPr sz="800" b="1"/>
            </a:lvl7pPr>
            <a:lvl8pPr marL="1548994" indent="0">
              <a:buNone/>
              <a:defRPr sz="800" b="1"/>
            </a:lvl8pPr>
            <a:lvl9pPr marL="1770278" indent="0">
              <a:buNone/>
              <a:defRPr sz="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1" y="742579"/>
            <a:ext cx="2388577" cy="134910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93229"/>
            <a:ext cx="1777829" cy="39676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5" y="93229"/>
            <a:ext cx="3020902" cy="1998459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489994"/>
            <a:ext cx="1777829" cy="1601694"/>
          </a:xfrm>
        </p:spPr>
        <p:txBody>
          <a:bodyPr/>
          <a:lstStyle>
            <a:lvl1pPr marL="0" indent="0">
              <a:buNone/>
              <a:defRPr sz="700"/>
            </a:lvl1pPr>
            <a:lvl2pPr marL="221285" indent="0">
              <a:buNone/>
              <a:defRPr sz="600"/>
            </a:lvl2pPr>
            <a:lvl3pPr marL="442570" indent="0">
              <a:buNone/>
              <a:defRPr sz="500"/>
            </a:lvl3pPr>
            <a:lvl4pPr marL="663854" indent="0">
              <a:buNone/>
              <a:defRPr sz="400"/>
            </a:lvl4pPr>
            <a:lvl5pPr marL="885139" indent="0">
              <a:buNone/>
              <a:defRPr sz="400"/>
            </a:lvl5pPr>
            <a:lvl6pPr marL="1106424" indent="0">
              <a:buNone/>
              <a:defRPr sz="400"/>
            </a:lvl6pPr>
            <a:lvl7pPr marL="1327709" indent="0">
              <a:buNone/>
              <a:defRPr sz="400"/>
            </a:lvl7pPr>
            <a:lvl8pPr marL="1548994" indent="0">
              <a:buNone/>
              <a:defRPr sz="400"/>
            </a:lvl8pPr>
            <a:lvl9pPr marL="1770278" indent="0">
              <a:buNone/>
              <a:defRPr sz="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2" y="1639094"/>
            <a:ext cx="3242310" cy="19350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2" y="209223"/>
            <a:ext cx="3242310" cy="1404938"/>
          </a:xfrm>
        </p:spPr>
        <p:txBody>
          <a:bodyPr/>
          <a:lstStyle>
            <a:lvl1pPr marL="0" indent="0">
              <a:buNone/>
              <a:defRPr sz="1500"/>
            </a:lvl1pPr>
            <a:lvl2pPr marL="221285" indent="0">
              <a:buNone/>
              <a:defRPr sz="1400"/>
            </a:lvl2pPr>
            <a:lvl3pPr marL="442570" indent="0">
              <a:buNone/>
              <a:defRPr sz="1200"/>
            </a:lvl3pPr>
            <a:lvl4pPr marL="663854" indent="0">
              <a:buNone/>
              <a:defRPr sz="1000"/>
            </a:lvl4pPr>
            <a:lvl5pPr marL="885139" indent="0">
              <a:buNone/>
              <a:defRPr sz="1000"/>
            </a:lvl5pPr>
            <a:lvl6pPr marL="1106424" indent="0">
              <a:buNone/>
              <a:defRPr sz="1000"/>
            </a:lvl6pPr>
            <a:lvl7pPr marL="1327709" indent="0">
              <a:buNone/>
              <a:defRPr sz="1000"/>
            </a:lvl7pPr>
            <a:lvl8pPr marL="1548994" indent="0">
              <a:buNone/>
              <a:defRPr sz="1000"/>
            </a:lvl8pPr>
            <a:lvl9pPr marL="177027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2" y="1832599"/>
            <a:ext cx="3242310" cy="274808"/>
          </a:xfrm>
        </p:spPr>
        <p:txBody>
          <a:bodyPr/>
          <a:lstStyle>
            <a:lvl1pPr marL="0" indent="0">
              <a:buNone/>
              <a:defRPr sz="700"/>
            </a:lvl1pPr>
            <a:lvl2pPr marL="221285" indent="0">
              <a:buNone/>
              <a:defRPr sz="600"/>
            </a:lvl2pPr>
            <a:lvl3pPr marL="442570" indent="0">
              <a:buNone/>
              <a:defRPr sz="500"/>
            </a:lvl3pPr>
            <a:lvl4pPr marL="663854" indent="0">
              <a:buNone/>
              <a:defRPr sz="400"/>
            </a:lvl4pPr>
            <a:lvl5pPr marL="885139" indent="0">
              <a:buNone/>
              <a:defRPr sz="400"/>
            </a:lvl5pPr>
            <a:lvl6pPr marL="1106424" indent="0">
              <a:buNone/>
              <a:defRPr sz="400"/>
            </a:lvl6pPr>
            <a:lvl7pPr marL="1327709" indent="0">
              <a:buNone/>
              <a:defRPr sz="400"/>
            </a:lvl7pPr>
            <a:lvl8pPr marL="1548994" indent="0">
              <a:buNone/>
              <a:defRPr sz="400"/>
            </a:lvl8pPr>
            <a:lvl9pPr marL="1770278" indent="0">
              <a:buNone/>
              <a:defRPr sz="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3" y="93771"/>
            <a:ext cx="4863465" cy="390261"/>
          </a:xfrm>
          <a:prstGeom prst="rect">
            <a:avLst/>
          </a:prstGeom>
        </p:spPr>
        <p:txBody>
          <a:bodyPr vert="horz" lIns="44257" tIns="22128" rIns="44257" bIns="22128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546365"/>
            <a:ext cx="4863465" cy="1545323"/>
          </a:xfrm>
          <a:prstGeom prst="rect">
            <a:avLst/>
          </a:prstGeom>
        </p:spPr>
        <p:txBody>
          <a:bodyPr vert="horz" lIns="44257" tIns="22128" rIns="44257" bIns="22128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3" y="2170282"/>
            <a:ext cx="1260898" cy="124667"/>
          </a:xfrm>
          <a:prstGeom prst="rect">
            <a:avLst/>
          </a:prstGeom>
        </p:spPr>
        <p:txBody>
          <a:bodyPr vert="horz" lIns="44257" tIns="22128" rIns="44257" bIns="2212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6" y="2170282"/>
            <a:ext cx="1711219" cy="124667"/>
          </a:xfrm>
          <a:prstGeom prst="rect">
            <a:avLst/>
          </a:prstGeom>
        </p:spPr>
        <p:txBody>
          <a:bodyPr vert="horz" lIns="44257" tIns="22128" rIns="44257" bIns="2212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9" y="2170282"/>
            <a:ext cx="1260898" cy="124667"/>
          </a:xfrm>
          <a:prstGeom prst="rect">
            <a:avLst/>
          </a:prstGeom>
        </p:spPr>
        <p:txBody>
          <a:bodyPr vert="horz" lIns="44257" tIns="22128" rIns="44257" bIns="2212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1285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964" indent="-165964" algn="l" defTabSz="22128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588" indent="-138303" algn="l" defTabSz="22128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3212" indent="-110642" algn="l" defTabSz="22128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497" indent="-110642" algn="l" defTabSz="221285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782" indent="-110642" algn="l" defTabSz="221285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7066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8351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9636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921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285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570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854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5139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7709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994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0278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lTree1_WithSD_Er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1" y="-705348"/>
            <a:ext cx="2992199" cy="3872256"/>
          </a:xfrm>
          <a:prstGeom prst="rect">
            <a:avLst/>
          </a:prstGeom>
        </p:spPr>
      </p:pic>
      <p:pic>
        <p:nvPicPr>
          <p:cNvPr id="5" name="Picture 4" descr="ProximalTree1_WithSD_Er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17" y="-705348"/>
            <a:ext cx="2992199" cy="38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 McCreight</cp:lastModifiedBy>
  <cp:revision>1</cp:revision>
  <dcterms:created xsi:type="dcterms:W3CDTF">2015-11-28T08:12:14Z</dcterms:created>
  <dcterms:modified xsi:type="dcterms:W3CDTF">2015-11-28T08:20:27Z</dcterms:modified>
</cp:coreProperties>
</file>