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680613" cy="7218363"/>
  <p:notesSz cx="6858000" cy="9144000"/>
  <p:defaultTextStyle>
    <a:defPPr>
      <a:defRPr lang="en-US"/>
    </a:defPPr>
    <a:lvl1pPr marL="0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1pPr>
    <a:lvl2pPr marL="717575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2pPr>
    <a:lvl3pPr marL="1435151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3pPr>
    <a:lvl4pPr marL="2152726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4pPr>
    <a:lvl5pPr marL="2870302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5pPr>
    <a:lvl6pPr marL="3587877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6pPr>
    <a:lvl7pPr marL="4305452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7pPr>
    <a:lvl8pPr marL="5023028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8pPr>
    <a:lvl9pPr marL="5740603" algn="l" defTabSz="1435151" rtl="0" eaLnBrk="1" latinLnBrk="0" hangingPunct="1">
      <a:defRPr sz="2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39"/>
    <p:restoredTop sz="94674"/>
  </p:normalViewPr>
  <p:slideViewPr>
    <p:cSldViewPr snapToGrid="0" snapToObjects="1">
      <p:cViewPr>
        <p:scale>
          <a:sx n="46" d="100"/>
          <a:sy n="46" d="100"/>
        </p:scale>
        <p:origin x="103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077" y="1181339"/>
            <a:ext cx="17010460" cy="2513060"/>
          </a:xfrm>
        </p:spPr>
        <p:txBody>
          <a:bodyPr anchor="b"/>
          <a:lstStyle>
            <a:lvl1pPr algn="ctr"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3791312"/>
            <a:ext cx="17010460" cy="1742766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203" indent="0" algn="ctr">
              <a:buNone/>
              <a:defRPr sz="2105"/>
            </a:lvl2pPr>
            <a:lvl3pPr marL="962406" indent="0" algn="ctr">
              <a:buNone/>
              <a:defRPr sz="1895"/>
            </a:lvl3pPr>
            <a:lvl4pPr marL="1443609" indent="0" algn="ctr">
              <a:buNone/>
              <a:defRPr sz="1684"/>
            </a:lvl4pPr>
            <a:lvl5pPr marL="1924812" indent="0" algn="ctr">
              <a:buNone/>
              <a:defRPr sz="1684"/>
            </a:lvl5pPr>
            <a:lvl6pPr marL="2406015" indent="0" algn="ctr">
              <a:buNone/>
              <a:defRPr sz="1684"/>
            </a:lvl6pPr>
            <a:lvl7pPr marL="2887218" indent="0" algn="ctr">
              <a:buNone/>
              <a:defRPr sz="1684"/>
            </a:lvl7pPr>
            <a:lvl8pPr marL="3368421" indent="0" algn="ctr">
              <a:buNone/>
              <a:defRPr sz="1684"/>
            </a:lvl8pPr>
            <a:lvl9pPr marL="3849624" indent="0" algn="ctr">
              <a:buNone/>
              <a:defRPr sz="16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4" y="384311"/>
            <a:ext cx="4890507" cy="61172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2" y="384311"/>
            <a:ext cx="14388014" cy="61172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79" y="1799579"/>
            <a:ext cx="19562029" cy="3002638"/>
          </a:xfrm>
        </p:spPr>
        <p:txBody>
          <a:bodyPr anchor="b"/>
          <a:lstStyle>
            <a:lvl1pPr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79" y="4830623"/>
            <a:ext cx="19562029" cy="1579016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1pPr>
            <a:lvl2pPr marL="481203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406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3pPr>
            <a:lvl4pPr marL="144360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81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601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721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842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9624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1921555"/>
            <a:ext cx="9639261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1921555"/>
            <a:ext cx="9639261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384311"/>
            <a:ext cx="19562029" cy="1395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7" y="1769502"/>
            <a:ext cx="9594962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7" y="2636707"/>
            <a:ext cx="9594962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0" y="1769502"/>
            <a:ext cx="9642215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0" y="2636707"/>
            <a:ext cx="9642215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481224"/>
            <a:ext cx="7315087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1039311"/>
            <a:ext cx="11482060" cy="5129716"/>
          </a:xfrm>
        </p:spPr>
        <p:txBody>
          <a:bodyPr/>
          <a:lstStyle>
            <a:lvl1pPr>
              <a:defRPr sz="3368"/>
            </a:lvl1pPr>
            <a:lvl2pPr>
              <a:defRPr sz="2947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165509"/>
            <a:ext cx="7315087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481224"/>
            <a:ext cx="7315087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1039311"/>
            <a:ext cx="11482060" cy="5129716"/>
          </a:xfrm>
        </p:spPr>
        <p:txBody>
          <a:bodyPr anchor="t"/>
          <a:lstStyle>
            <a:lvl1pPr marL="0" indent="0">
              <a:buNone/>
              <a:defRPr sz="3368"/>
            </a:lvl1pPr>
            <a:lvl2pPr marL="481203" indent="0">
              <a:buNone/>
              <a:defRPr sz="2947"/>
            </a:lvl2pPr>
            <a:lvl3pPr marL="962406" indent="0">
              <a:buNone/>
              <a:defRPr sz="2526"/>
            </a:lvl3pPr>
            <a:lvl4pPr marL="1443609" indent="0">
              <a:buNone/>
              <a:defRPr sz="2105"/>
            </a:lvl4pPr>
            <a:lvl5pPr marL="1924812" indent="0">
              <a:buNone/>
              <a:defRPr sz="2105"/>
            </a:lvl5pPr>
            <a:lvl6pPr marL="2406015" indent="0">
              <a:buNone/>
              <a:defRPr sz="2105"/>
            </a:lvl6pPr>
            <a:lvl7pPr marL="2887218" indent="0">
              <a:buNone/>
              <a:defRPr sz="2105"/>
            </a:lvl7pPr>
            <a:lvl8pPr marL="3368421" indent="0">
              <a:buNone/>
              <a:defRPr sz="2105"/>
            </a:lvl8pPr>
            <a:lvl9pPr marL="3849624" indent="0">
              <a:buNone/>
              <a:defRPr sz="21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165509"/>
            <a:ext cx="7315087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292" y="384311"/>
            <a:ext cx="19562029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292" y="1921555"/>
            <a:ext cx="19562029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292" y="6690354"/>
            <a:ext cx="510313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2AF0-5D93-CC40-A39C-1CD840CDEE6D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2953" y="6690354"/>
            <a:ext cx="7654707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8183" y="6690354"/>
            <a:ext cx="510313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C8ED-89EC-C54C-80C4-3DB01904E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2406" rtl="0" eaLnBrk="1" latinLnBrk="0" hangingPunct="1">
        <a:lnSpc>
          <a:spcPct val="90000"/>
        </a:lnSpc>
        <a:spcBef>
          <a:spcPct val="0"/>
        </a:spcBef>
        <a:buNone/>
        <a:defRPr sz="46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602" indent="-240602" algn="l" defTabSz="962406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21805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3008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4211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2165414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646617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3127820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609023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4090226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81203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62406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443609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1924812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406015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2887218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368421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3849624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04" y="-1768988"/>
            <a:ext cx="8570153" cy="11090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66" y="-1768988"/>
            <a:ext cx="8570154" cy="11090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468" y="-1768988"/>
            <a:ext cx="8570154" cy="11090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9352" y="6396821"/>
            <a:ext cx="1943158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Synaptic Distance </a:t>
            </a:r>
            <a:r>
              <a:rPr lang="en-US" sz="3200" dirty="0"/>
              <a:t>From Soma (</a:t>
            </a:r>
            <a:r>
              <a:rPr lang="el-GR" sz="3200" dirty="0"/>
              <a:t>μ</a:t>
            </a:r>
            <a:r>
              <a:rPr lang="en-US" sz="3200" dirty="0"/>
              <a:t>m)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743633" y="3484017"/>
            <a:ext cx="60657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Receptors Per Synapse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316" y="623453"/>
            <a:ext cx="457458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AMPA Proximal </a:t>
            </a:r>
            <a:r>
              <a:rPr lang="en-US" sz="3200" b="1" dirty="0" smtClean="0"/>
              <a:t>Dendrites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75772" y="628939"/>
            <a:ext cx="41387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AMPA Distal </a:t>
            </a:r>
            <a:r>
              <a:rPr lang="en-US" sz="3200" b="1" dirty="0" smtClean="0"/>
              <a:t>Dendrites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268648" y="628939"/>
            <a:ext cx="30870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GABA</a:t>
            </a:r>
            <a:r>
              <a:rPr lang="en-US" sz="3200" b="1" baseline="-25000"/>
              <a:t>A</a:t>
            </a:r>
            <a:r>
              <a:rPr lang="en-US" sz="3200" b="1"/>
              <a:t> </a:t>
            </a:r>
            <a:r>
              <a:rPr lang="en-US" sz="3200" b="1" smtClean="0"/>
              <a:t>Dendrites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75772" y="0"/>
            <a:ext cx="41387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All Subtrees</a:t>
            </a:r>
            <a:endParaRPr lang="en-US" sz="3200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71211" y="5255147"/>
            <a:ext cx="5888855" cy="1016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638249" y="5244987"/>
            <a:ext cx="5888855" cy="1016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5990584" y="4056618"/>
            <a:ext cx="5888855" cy="1016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</cp:revision>
  <dcterms:created xsi:type="dcterms:W3CDTF">2016-05-03T22:11:58Z</dcterms:created>
  <dcterms:modified xsi:type="dcterms:W3CDTF">2017-05-06T02:08:36Z</dcterms:modified>
</cp:coreProperties>
</file>