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1913850" cy="6480175"/>
  <p:notesSz cx="6858000" cy="9144000"/>
  <p:defaultTextStyle>
    <a:defPPr>
      <a:defRPr lang="en-US"/>
    </a:defPPr>
    <a:lvl1pPr marL="0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1pPr>
    <a:lvl2pPr marL="699150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2pPr>
    <a:lvl3pPr marL="1398300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3pPr>
    <a:lvl4pPr marL="209745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4pPr>
    <a:lvl5pPr marL="279660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5pPr>
    <a:lvl6pPr marL="349575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6pPr>
    <a:lvl7pPr marL="419490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7pPr>
    <a:lvl8pPr marL="4894052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8pPr>
    <a:lvl9pPr marL="5593202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60" d="100"/>
          <a:sy n="60" d="100"/>
        </p:scale>
        <p:origin x="8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231" y="1060529"/>
            <a:ext cx="16435388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231" y="3403592"/>
            <a:ext cx="16435388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2099" y="345009"/>
            <a:ext cx="4725174" cy="5491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577" y="345009"/>
            <a:ext cx="13901599" cy="54916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64" y="1615545"/>
            <a:ext cx="18900696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164" y="4336618"/>
            <a:ext cx="18900696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577" y="1725046"/>
            <a:ext cx="9313386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887" y="1725046"/>
            <a:ext cx="9313386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6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345010"/>
            <a:ext cx="18900696" cy="1252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432" y="1588543"/>
            <a:ext cx="927058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432" y="2367064"/>
            <a:ext cx="9270585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886" y="1588543"/>
            <a:ext cx="9316241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886" y="2367064"/>
            <a:ext cx="9316241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9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3" y="432012"/>
            <a:ext cx="706778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240" y="933026"/>
            <a:ext cx="1109388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3" y="1944052"/>
            <a:ext cx="706778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3" y="432012"/>
            <a:ext cx="706778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6240" y="933026"/>
            <a:ext cx="1109388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3" y="1944052"/>
            <a:ext cx="706778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577" y="345010"/>
            <a:ext cx="189006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577" y="1725046"/>
            <a:ext cx="189006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577" y="6006163"/>
            <a:ext cx="493061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9485-D92E-0346-88C6-4A031020A0A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963" y="6006163"/>
            <a:ext cx="73959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6657" y="6006163"/>
            <a:ext cx="493061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121" y="-2258823"/>
            <a:ext cx="8418541" cy="10894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96" y="-2258823"/>
            <a:ext cx="8416900" cy="108924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258" y="-2258823"/>
            <a:ext cx="8416900" cy="108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4</cp:revision>
  <dcterms:created xsi:type="dcterms:W3CDTF">2016-05-03T22:03:22Z</dcterms:created>
  <dcterms:modified xsi:type="dcterms:W3CDTF">2016-10-05T01:46:22Z</dcterms:modified>
</cp:coreProperties>
</file>