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103" d="100"/>
          <a:sy n="103" d="100"/>
        </p:scale>
        <p:origin x="13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6F42-2083-F343-AEF4-A0A71C649E5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405A-2DCF-B248-97E8-21921521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2"/>
            <a:ext cx="9144000" cy="6666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" y="4517822"/>
            <a:ext cx="1423869" cy="1842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860221"/>
            <a:ext cx="1418457" cy="1835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28" y="860221"/>
            <a:ext cx="1418457" cy="1835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78" y="3173869"/>
            <a:ext cx="1315186" cy="1702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27" y="4430457"/>
            <a:ext cx="1348077" cy="17445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0" y="2182925"/>
            <a:ext cx="1423869" cy="1842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8" y="-57605"/>
            <a:ext cx="1418458" cy="183565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90" y="4430458"/>
            <a:ext cx="1423869" cy="18426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39" y="2898664"/>
            <a:ext cx="1426920" cy="18466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80" y="38661"/>
            <a:ext cx="1421005" cy="18389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74" y="401908"/>
            <a:ext cx="1421005" cy="183894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H="1">
            <a:off x="738293" y="2240856"/>
            <a:ext cx="120721" cy="1292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072879" y="2234455"/>
            <a:ext cx="120721" cy="1292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255136" y="1303489"/>
            <a:ext cx="153834" cy="10665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862837" y="1474350"/>
            <a:ext cx="81701" cy="895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67849" y="1778046"/>
            <a:ext cx="37858" cy="2413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73900" y="5931392"/>
            <a:ext cx="120721" cy="1292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336249" y="5753728"/>
            <a:ext cx="99789" cy="3068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275889" y="4413648"/>
            <a:ext cx="160149" cy="814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222631" y="3540543"/>
            <a:ext cx="65010" cy="246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830472" y="4265029"/>
            <a:ext cx="196340" cy="2300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573629" y="5753728"/>
            <a:ext cx="139110" cy="1561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31" y="4416821"/>
            <a:ext cx="1339720" cy="1733755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>
            <a:off x="3730512" y="5753728"/>
            <a:ext cx="98992" cy="3068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912059" y="164323"/>
            <a:ext cx="3440" cy="6090905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19248" y="6572569"/>
            <a:ext cx="230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Distance from Soma (</a:t>
            </a:r>
            <a:r>
              <a:rPr lang="el-GR" sz="1600" dirty="0" smtClean="0"/>
              <a:t>μ</a:t>
            </a:r>
            <a:r>
              <a:rPr lang="en-CA" sz="1600" dirty="0" smtClean="0"/>
              <a:t>m)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417016" y="195855"/>
            <a:ext cx="397866" cy="338554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chemeClr val="accent4">
                    <a:lumMod val="50000"/>
                  </a:schemeClr>
                </a:solidFill>
              </a:rPr>
              <a:t>SR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29947" y="200323"/>
            <a:ext cx="548548" cy="338554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chemeClr val="accent4">
                    <a:lumMod val="50000"/>
                  </a:schemeClr>
                </a:solidFill>
              </a:rPr>
              <a:t>SLM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64884" y="831459"/>
            <a:ext cx="696666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Tree 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64885" y="2173516"/>
            <a:ext cx="696666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smtClean="0">
                <a:solidFill>
                  <a:srgbClr val="FF0000"/>
                </a:solidFill>
              </a:rPr>
              <a:t>Tree 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-47078" y="2729387"/>
            <a:ext cx="461986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smtClean="0">
                <a:solidFill>
                  <a:srgbClr val="FF0000"/>
                </a:solidFill>
              </a:rPr>
              <a:t>AIS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-225542" y="4303549"/>
            <a:ext cx="817981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Tree 2B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-212748" y="5891318"/>
            <a:ext cx="827599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Tree 2A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142" y="6503925"/>
            <a:ext cx="660758" cy="33855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smtClean="0">
                <a:solidFill>
                  <a:srgbClr val="FF0000"/>
                </a:solidFill>
              </a:rPr>
              <a:t>Soma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59983" y="652403"/>
            <a:ext cx="674038" cy="49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263194" y="2293843"/>
            <a:ext cx="607286" cy="246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947277" y="4413648"/>
            <a:ext cx="699315" cy="246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75126" y="5861424"/>
            <a:ext cx="699315" cy="217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69722" y="6140872"/>
            <a:ext cx="699315" cy="125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14531" y="2689679"/>
            <a:ext cx="1878174" cy="239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413165" y="4578779"/>
            <a:ext cx="741161" cy="22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86" y="-246740"/>
            <a:ext cx="1426345" cy="1845857"/>
          </a:xfrm>
          <a:prstGeom prst="rect">
            <a:avLst/>
          </a:prstGeom>
        </p:spPr>
      </p:pic>
      <p:cxnSp>
        <p:nvCxnSpPr>
          <p:cNvPr id="116" name="Straight Arrow Connector 115"/>
          <p:cNvCxnSpPr/>
          <p:nvPr/>
        </p:nvCxnSpPr>
        <p:spPr>
          <a:xfrm flipH="1">
            <a:off x="4286519" y="1201681"/>
            <a:ext cx="4258" cy="11765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79" y="2234073"/>
            <a:ext cx="1338841" cy="1732619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3730512" y="3129657"/>
            <a:ext cx="281721" cy="1338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27</cp:revision>
  <dcterms:created xsi:type="dcterms:W3CDTF">2016-10-12T22:25:24Z</dcterms:created>
  <dcterms:modified xsi:type="dcterms:W3CDTF">2016-10-13T00:10:55Z</dcterms:modified>
</cp:coreProperties>
</file>