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403850" cy="9363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17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 snapToObjects="1">
      <p:cViewPr>
        <p:scale>
          <a:sx n="161" d="100"/>
          <a:sy n="161" d="100"/>
        </p:scale>
        <p:origin x="1584" y="-5584"/>
      </p:cViewPr>
      <p:guideLst>
        <p:guide orient="horz" pos="2949"/>
        <p:guide pos="17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6AC8B-99A8-1F4A-9749-90C687B4BA5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1143000"/>
            <a:ext cx="178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2C577-B203-7F4E-8C2F-EAD98A23A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2C577-B203-7F4E-8C2F-EAD98A23A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289" y="2908623"/>
            <a:ext cx="4593272" cy="2006992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80" y="5305742"/>
            <a:ext cx="3782696" cy="23927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4226" y="511504"/>
            <a:ext cx="478465" cy="1090841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015" y="511504"/>
            <a:ext cx="1348147" cy="1090841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67" y="6016646"/>
            <a:ext cx="4593272" cy="18596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867" y="3968471"/>
            <a:ext cx="4593272" cy="204817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6" y="2982316"/>
            <a:ext cx="91283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917" y="2982316"/>
            <a:ext cx="913777" cy="84376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3" y="2095858"/>
            <a:ext cx="2387639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93" y="2969308"/>
            <a:ext cx="2387639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5083" y="2095858"/>
            <a:ext cx="2388577" cy="873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5083" y="2969308"/>
            <a:ext cx="2388577" cy="5394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93" y="372792"/>
            <a:ext cx="1777830" cy="1586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56" y="372793"/>
            <a:ext cx="3020902" cy="7991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193" y="1959311"/>
            <a:ext cx="1777830" cy="6404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95" y="6554155"/>
            <a:ext cx="3242310" cy="7737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9195" y="836611"/>
            <a:ext cx="3242310" cy="56178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9195" y="7327907"/>
            <a:ext cx="3242310" cy="10988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94" y="374960"/>
            <a:ext cx="4863465" cy="1560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94" y="2184721"/>
            <a:ext cx="4863465" cy="617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194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4099-69CC-A04A-8067-B93F75CEAF0C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6319" y="8678187"/>
            <a:ext cx="171121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2758" y="8678187"/>
            <a:ext cx="1260899" cy="498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669F-E30F-194D-A14D-71BD3FF3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8888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3275" y="6766348"/>
            <a:ext cx="3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</a:t>
            </a:r>
            <a:r>
              <a:rPr lang="en-US" sz="1200" dirty="0"/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26" y="6244586"/>
            <a:ext cx="2936923" cy="38007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" y="6244586"/>
            <a:ext cx="2900058" cy="37530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88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3275" y="69728"/>
            <a:ext cx="35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88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53601" y="23518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4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0206" y="4531512"/>
            <a:ext cx="34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C2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21" y="-620538"/>
            <a:ext cx="2936923" cy="3800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" y="-599708"/>
            <a:ext cx="2904730" cy="3759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27" y="1658178"/>
            <a:ext cx="2936923" cy="3800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7" y="1667522"/>
            <a:ext cx="2912681" cy="3769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95" y="3828792"/>
            <a:ext cx="2974078" cy="3848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2" y="3872391"/>
            <a:ext cx="2903233" cy="37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Carleton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 McCreight</dc:creator>
  <cp:lastModifiedBy>Alexandre Guet-McCreight</cp:lastModifiedBy>
  <cp:revision>34</cp:revision>
  <dcterms:created xsi:type="dcterms:W3CDTF">2015-11-16T23:09:45Z</dcterms:created>
  <dcterms:modified xsi:type="dcterms:W3CDTF">2016-02-24T19:19:45Z</dcterms:modified>
</cp:coreProperties>
</file>