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10972800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>
      <p:cViewPr>
        <p:scale>
          <a:sx n="212" d="100"/>
          <a:sy n="212" d="100"/>
        </p:scale>
        <p:origin x="144" y="-10000"/>
      </p:cViewPr>
      <p:guideLst>
        <p:guide orient="horz" pos="3456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85800"/>
            <a:ext cx="4498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5800"/>
            <a:ext cx="4498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408683"/>
            <a:ext cx="12240181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2" y="6217920"/>
            <a:ext cx="10080149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5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2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87991" y="922023"/>
            <a:ext cx="10205151" cy="19662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537" y="922023"/>
            <a:ext cx="30380449" cy="196621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8" y="7051043"/>
            <a:ext cx="12240181" cy="2179320"/>
          </a:xfrm>
        </p:spPr>
        <p:txBody>
          <a:bodyPr anchor="t"/>
          <a:lstStyle>
            <a:lvl1pPr algn="l">
              <a:defRPr sz="53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8" y="4650745"/>
            <a:ext cx="12240181" cy="2400299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17097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2pPr>
            <a:lvl3pPr marL="1234193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3pPr>
            <a:lvl4pPr marL="18512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3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54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25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196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67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535" y="5377182"/>
            <a:ext cx="20292800" cy="15206979"/>
          </a:xfrm>
        </p:spPr>
        <p:txBody>
          <a:bodyPr/>
          <a:lstStyle>
            <a:lvl1pPr>
              <a:defRPr sz="3799"/>
            </a:lvl1pPr>
            <a:lvl2pPr>
              <a:defRPr sz="3249"/>
            </a:lvl2pPr>
            <a:lvl3pPr>
              <a:defRPr sz="2699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338" y="5377182"/>
            <a:ext cx="20292801" cy="15206979"/>
          </a:xfrm>
        </p:spPr>
        <p:txBody>
          <a:bodyPr/>
          <a:lstStyle>
            <a:lvl1pPr>
              <a:defRPr sz="3799"/>
            </a:lvl1pPr>
            <a:lvl2pPr>
              <a:defRPr sz="3249"/>
            </a:lvl2pPr>
            <a:lvl3pPr>
              <a:defRPr sz="2699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439422"/>
            <a:ext cx="12960192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2456182"/>
            <a:ext cx="6362595" cy="1023618"/>
          </a:xfrm>
        </p:spPr>
        <p:txBody>
          <a:bodyPr anchor="b"/>
          <a:lstStyle>
            <a:lvl1pPr marL="0" indent="0">
              <a:buNone/>
              <a:defRPr sz="3249" b="1"/>
            </a:lvl1pPr>
            <a:lvl2pPr marL="617097" indent="0">
              <a:buNone/>
              <a:defRPr sz="2699" b="1"/>
            </a:lvl2pPr>
            <a:lvl3pPr marL="1234193" indent="0">
              <a:buNone/>
              <a:defRPr sz="2450" b="1"/>
            </a:lvl3pPr>
            <a:lvl4pPr marL="1851290" indent="0">
              <a:buNone/>
              <a:defRPr sz="2150" b="1"/>
            </a:lvl4pPr>
            <a:lvl5pPr marL="2468386" indent="0">
              <a:buNone/>
              <a:defRPr sz="2150" b="1"/>
            </a:lvl5pPr>
            <a:lvl6pPr marL="3085483" indent="0">
              <a:buNone/>
              <a:defRPr sz="2150" b="1"/>
            </a:lvl6pPr>
            <a:lvl7pPr marL="3702579" indent="0">
              <a:buNone/>
              <a:defRPr sz="2150" b="1"/>
            </a:lvl7pPr>
            <a:lvl8pPr marL="4319676" indent="0">
              <a:buNone/>
              <a:defRPr sz="2150" b="1"/>
            </a:lvl8pPr>
            <a:lvl9pPr marL="4936772" indent="0">
              <a:buNone/>
              <a:defRPr sz="2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1" y="3479799"/>
            <a:ext cx="6362595" cy="6322062"/>
          </a:xfrm>
        </p:spPr>
        <p:txBody>
          <a:bodyPr/>
          <a:lstStyle>
            <a:lvl1pPr>
              <a:defRPr sz="3249"/>
            </a:lvl1pPr>
            <a:lvl2pPr>
              <a:defRPr sz="2699"/>
            </a:lvl2pPr>
            <a:lvl3pPr>
              <a:defRPr sz="245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2" y="2456182"/>
            <a:ext cx="6365094" cy="1023618"/>
          </a:xfrm>
        </p:spPr>
        <p:txBody>
          <a:bodyPr anchor="b"/>
          <a:lstStyle>
            <a:lvl1pPr marL="0" indent="0">
              <a:buNone/>
              <a:defRPr sz="3249" b="1"/>
            </a:lvl1pPr>
            <a:lvl2pPr marL="617097" indent="0">
              <a:buNone/>
              <a:defRPr sz="2699" b="1"/>
            </a:lvl2pPr>
            <a:lvl3pPr marL="1234193" indent="0">
              <a:buNone/>
              <a:defRPr sz="2450" b="1"/>
            </a:lvl3pPr>
            <a:lvl4pPr marL="1851290" indent="0">
              <a:buNone/>
              <a:defRPr sz="2150" b="1"/>
            </a:lvl4pPr>
            <a:lvl5pPr marL="2468386" indent="0">
              <a:buNone/>
              <a:defRPr sz="2150" b="1"/>
            </a:lvl5pPr>
            <a:lvl6pPr marL="3085483" indent="0">
              <a:buNone/>
              <a:defRPr sz="2150" b="1"/>
            </a:lvl6pPr>
            <a:lvl7pPr marL="3702579" indent="0">
              <a:buNone/>
              <a:defRPr sz="2150" b="1"/>
            </a:lvl7pPr>
            <a:lvl8pPr marL="4319676" indent="0">
              <a:buNone/>
              <a:defRPr sz="2150" b="1"/>
            </a:lvl8pPr>
            <a:lvl9pPr marL="4936772" indent="0">
              <a:buNone/>
              <a:defRPr sz="2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2" y="3479799"/>
            <a:ext cx="6365094" cy="6322062"/>
          </a:xfrm>
        </p:spPr>
        <p:txBody>
          <a:bodyPr/>
          <a:lstStyle>
            <a:lvl1pPr>
              <a:defRPr sz="3249"/>
            </a:lvl1pPr>
            <a:lvl2pPr>
              <a:defRPr sz="2699"/>
            </a:lvl2pPr>
            <a:lvl3pPr>
              <a:defRPr sz="245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2" y="436881"/>
            <a:ext cx="4737571" cy="1859280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6" y="436884"/>
            <a:ext cx="8050119" cy="9364981"/>
          </a:xfrm>
        </p:spPr>
        <p:txBody>
          <a:bodyPr/>
          <a:lstStyle>
            <a:lvl1pPr>
              <a:defRPr sz="4299"/>
            </a:lvl1pPr>
            <a:lvl2pPr>
              <a:defRPr sz="3799"/>
            </a:lvl2pPr>
            <a:lvl3pPr>
              <a:defRPr sz="324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2" y="2296162"/>
            <a:ext cx="4737571" cy="7505701"/>
          </a:xfrm>
        </p:spPr>
        <p:txBody>
          <a:bodyPr/>
          <a:lstStyle>
            <a:lvl1pPr marL="0" indent="0">
              <a:buNone/>
              <a:defRPr sz="1900"/>
            </a:lvl1pPr>
            <a:lvl2pPr marL="617097" indent="0">
              <a:buNone/>
              <a:defRPr sz="1600"/>
            </a:lvl2pPr>
            <a:lvl3pPr marL="1234193" indent="0">
              <a:buNone/>
              <a:defRPr sz="1350"/>
            </a:lvl3pPr>
            <a:lvl4pPr marL="1851290" indent="0">
              <a:buNone/>
              <a:defRPr sz="1200"/>
            </a:lvl4pPr>
            <a:lvl5pPr marL="2468386" indent="0">
              <a:buNone/>
              <a:defRPr sz="1200"/>
            </a:lvl5pPr>
            <a:lvl6pPr marL="3085483" indent="0">
              <a:buNone/>
              <a:defRPr sz="1200"/>
            </a:lvl6pPr>
            <a:lvl7pPr marL="3702579" indent="0">
              <a:buNone/>
              <a:defRPr sz="1200"/>
            </a:lvl7pPr>
            <a:lvl8pPr marL="4319676" indent="0">
              <a:buNone/>
              <a:defRPr sz="1200"/>
            </a:lvl8pPr>
            <a:lvl9pPr marL="493677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7680961"/>
            <a:ext cx="8640128" cy="90678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980440"/>
            <a:ext cx="8640128" cy="6583680"/>
          </a:xfrm>
        </p:spPr>
        <p:txBody>
          <a:bodyPr/>
          <a:lstStyle>
            <a:lvl1pPr marL="0" indent="0">
              <a:buNone/>
              <a:defRPr sz="4299"/>
            </a:lvl1pPr>
            <a:lvl2pPr marL="617097" indent="0">
              <a:buNone/>
              <a:defRPr sz="3799"/>
            </a:lvl2pPr>
            <a:lvl3pPr marL="1234193" indent="0">
              <a:buNone/>
              <a:defRPr sz="3249"/>
            </a:lvl3pPr>
            <a:lvl4pPr marL="1851290" indent="0">
              <a:buNone/>
              <a:defRPr sz="2699"/>
            </a:lvl4pPr>
            <a:lvl5pPr marL="2468386" indent="0">
              <a:buNone/>
              <a:defRPr sz="2699"/>
            </a:lvl5pPr>
            <a:lvl6pPr marL="3085483" indent="0">
              <a:buNone/>
              <a:defRPr sz="2699"/>
            </a:lvl6pPr>
            <a:lvl7pPr marL="3702579" indent="0">
              <a:buNone/>
              <a:defRPr sz="2699"/>
            </a:lvl7pPr>
            <a:lvl8pPr marL="4319676" indent="0">
              <a:buNone/>
              <a:defRPr sz="2699"/>
            </a:lvl8pPr>
            <a:lvl9pPr marL="4936772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8587742"/>
            <a:ext cx="8640128" cy="1287779"/>
          </a:xfrm>
        </p:spPr>
        <p:txBody>
          <a:bodyPr/>
          <a:lstStyle>
            <a:lvl1pPr marL="0" indent="0">
              <a:buNone/>
              <a:defRPr sz="1900"/>
            </a:lvl1pPr>
            <a:lvl2pPr marL="617097" indent="0">
              <a:buNone/>
              <a:defRPr sz="1600"/>
            </a:lvl2pPr>
            <a:lvl3pPr marL="1234193" indent="0">
              <a:buNone/>
              <a:defRPr sz="1350"/>
            </a:lvl3pPr>
            <a:lvl4pPr marL="1851290" indent="0">
              <a:buNone/>
              <a:defRPr sz="1200"/>
            </a:lvl4pPr>
            <a:lvl5pPr marL="2468386" indent="0">
              <a:buNone/>
              <a:defRPr sz="1200"/>
            </a:lvl5pPr>
            <a:lvl6pPr marL="3085483" indent="0">
              <a:buNone/>
              <a:defRPr sz="1200"/>
            </a:lvl6pPr>
            <a:lvl7pPr marL="3702579" indent="0">
              <a:buNone/>
              <a:defRPr sz="1200"/>
            </a:lvl7pPr>
            <a:lvl8pPr marL="4319676" indent="0">
              <a:buNone/>
              <a:defRPr sz="1200"/>
            </a:lvl8pPr>
            <a:lvl9pPr marL="493677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439422"/>
            <a:ext cx="12960192" cy="1828800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2560322"/>
            <a:ext cx="12960192" cy="7241541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10170164"/>
            <a:ext cx="3360050" cy="5842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3" y="10170164"/>
            <a:ext cx="4560067" cy="5842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10170164"/>
            <a:ext cx="3360050" cy="5842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193" rtl="0" eaLnBrk="1" latinLnBrk="0" hangingPunct="1">
        <a:spcBef>
          <a:spcPct val="0"/>
        </a:spcBef>
        <a:buNone/>
        <a:defRPr sz="5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822" indent="-462822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1002782" indent="-385685" algn="l" defTabSz="1234193" rtl="0" eaLnBrk="1" latinLnBrk="0" hangingPunct="1">
        <a:spcBef>
          <a:spcPct val="20000"/>
        </a:spcBef>
        <a:buFont typeface="Arial" panose="020B0604020202020204" pitchFamily="34" charset="0"/>
        <a:buChar char="–"/>
        <a:defRPr sz="3799" kern="1200">
          <a:solidFill>
            <a:schemeClr val="tx1"/>
          </a:solidFill>
          <a:latin typeface="+mn-lt"/>
          <a:ea typeface="+mn-ea"/>
          <a:cs typeface="+mn-cs"/>
        </a:defRPr>
      </a:lvl2pPr>
      <a:lvl3pPr marL="1542741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49" kern="1200">
          <a:solidFill>
            <a:schemeClr val="tx1"/>
          </a:solidFill>
          <a:latin typeface="+mn-lt"/>
          <a:ea typeface="+mn-ea"/>
          <a:cs typeface="+mn-cs"/>
        </a:defRPr>
      </a:lvl3pPr>
      <a:lvl4pPr marL="2159838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76935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94031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011128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628224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245321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1pPr>
      <a:lvl2pPr marL="617097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234193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3pPr>
      <a:lvl4pPr marL="1851290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4pPr>
      <a:lvl5pPr marL="2468386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5pPr>
      <a:lvl6pPr marL="3085483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6pPr>
      <a:lvl7pPr marL="3702579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7pPr>
      <a:lvl8pPr marL="4319676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8pPr>
      <a:lvl9pPr marL="4936772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4306" y="-27878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88100" y="-84387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SDprox2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" y="762000"/>
            <a:ext cx="6781800" cy="4981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" y="5743624"/>
            <a:ext cx="6781800" cy="5083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06" y="761999"/>
            <a:ext cx="6781800" cy="4981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40" y="5743622"/>
            <a:ext cx="6781665" cy="50833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2870" y="3657600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5275" y="3657600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8492" y="8669302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2870" y="8689355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10</cp:revision>
  <dcterms:created xsi:type="dcterms:W3CDTF">2017-10-19T18:47:44Z</dcterms:created>
  <dcterms:modified xsi:type="dcterms:W3CDTF">2017-10-21T16:05:28Z</dcterms:modified>
</cp:coreProperties>
</file>