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575945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154" d="100"/>
          <a:sy n="154" d="100"/>
        </p:scale>
        <p:origin x="144" y="-1312"/>
      </p:cViewPr>
      <p:guideLst>
        <p:guide orient="horz" pos="181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789164"/>
            <a:ext cx="12240181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3263689"/>
            <a:ext cx="10080149" cy="147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483956"/>
            <a:ext cx="10205151" cy="103203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483956"/>
            <a:ext cx="30380449" cy="103203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3700981"/>
            <a:ext cx="12240181" cy="1143891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441103"/>
            <a:ext cx="12240181" cy="1259879"/>
          </a:xfrm>
        </p:spPr>
        <p:txBody>
          <a:bodyPr anchor="b"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32391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647828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3pPr>
            <a:lvl4pPr marL="97174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295656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6195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943484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226739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59131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2822398"/>
            <a:ext cx="20292800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2822398"/>
            <a:ext cx="20292801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289211"/>
            <a:ext cx="6362595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1826492"/>
            <a:ext cx="6362595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1289211"/>
            <a:ext cx="6365094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1826492"/>
            <a:ext cx="6365094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29312"/>
            <a:ext cx="4737571" cy="975907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229314"/>
            <a:ext cx="8050119" cy="4915531"/>
          </a:xfrm>
        </p:spPr>
        <p:txBody>
          <a:bodyPr/>
          <a:lstStyle>
            <a:lvl1pPr>
              <a:defRPr sz="2257"/>
            </a:lvl1pPr>
            <a:lvl2pPr>
              <a:defRPr sz="1994"/>
            </a:lvl2pPr>
            <a:lvl3pPr>
              <a:defRPr sz="170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205220"/>
            <a:ext cx="4737571" cy="3939624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031616"/>
            <a:ext cx="8640128" cy="475955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514618"/>
            <a:ext cx="8640128" cy="3455670"/>
          </a:xfrm>
        </p:spPr>
        <p:txBody>
          <a:bodyPr/>
          <a:lstStyle>
            <a:lvl1pPr marL="0" indent="0">
              <a:buNone/>
              <a:defRPr sz="2257"/>
            </a:lvl1pPr>
            <a:lvl2pPr marL="323914" indent="0">
              <a:buNone/>
              <a:defRPr sz="1994"/>
            </a:lvl2pPr>
            <a:lvl3pPr marL="647828" indent="0">
              <a:buNone/>
              <a:defRPr sz="1705"/>
            </a:lvl3pPr>
            <a:lvl4pPr marL="971742" indent="0">
              <a:buNone/>
              <a:defRPr sz="1417"/>
            </a:lvl4pPr>
            <a:lvl5pPr marL="1295656" indent="0">
              <a:buNone/>
              <a:defRPr sz="1417"/>
            </a:lvl5pPr>
            <a:lvl6pPr marL="1619570" indent="0">
              <a:buNone/>
              <a:defRPr sz="1417"/>
            </a:lvl6pPr>
            <a:lvl7pPr marL="1943484" indent="0">
              <a:buNone/>
              <a:defRPr sz="1417"/>
            </a:lvl7pPr>
            <a:lvl8pPr marL="2267398" indent="0">
              <a:buNone/>
              <a:defRPr sz="1417"/>
            </a:lvl8pPr>
            <a:lvl9pPr marL="2591312" indent="0">
              <a:buNone/>
              <a:defRPr sz="1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4507571"/>
            <a:ext cx="8640128" cy="675935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343873"/>
            <a:ext cx="12960192" cy="380097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5338159"/>
            <a:ext cx="4560067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828" rtl="0" eaLnBrk="1" latinLnBrk="0" hangingPunct="1">
        <a:spcBef>
          <a:spcPct val="0"/>
        </a:spcBef>
        <a:buNone/>
        <a:defRPr sz="3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35" indent="-242935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26360" indent="-202446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4" kern="1200">
          <a:solidFill>
            <a:schemeClr val="tx1"/>
          </a:solidFill>
          <a:latin typeface="+mn-lt"/>
          <a:ea typeface="+mn-ea"/>
          <a:cs typeface="+mn-cs"/>
        </a:defRPr>
      </a:lvl2pPr>
      <a:lvl3pPr marL="80978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13369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57613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»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1527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05441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2935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75326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391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782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174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5656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1957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348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6739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9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2" y="593725"/>
            <a:ext cx="6553200" cy="4979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62" y="593725"/>
            <a:ext cx="6643744" cy="49799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999706" y="82232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86306" y="89852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106" y="348932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2506" y="348932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12</cp:revision>
  <dcterms:created xsi:type="dcterms:W3CDTF">2017-10-19T18:47:44Z</dcterms:created>
  <dcterms:modified xsi:type="dcterms:W3CDTF">2017-10-21T16:04:29Z</dcterms:modified>
</cp:coreProperties>
</file>