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3600" cy="10972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45" d="100"/>
          <a:sy n="45" d="100"/>
        </p:scale>
        <p:origin x="168" y="-1360"/>
      </p:cViewPr>
      <p:guideLst>
        <p:guide orient="horz" pos="345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71563" y="685800"/>
            <a:ext cx="9001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71563" y="685800"/>
            <a:ext cx="90011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3408683"/>
            <a:ext cx="2448306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6217920"/>
            <a:ext cx="2016252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3230" y="922022"/>
            <a:ext cx="20412551" cy="19662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5573" y="922022"/>
            <a:ext cx="60767595" cy="19662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7051043"/>
            <a:ext cx="24483060" cy="2179320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4650744"/>
            <a:ext cx="24483060" cy="2400299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5570" y="5377181"/>
            <a:ext cx="40590072" cy="1520697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5700" y="5377181"/>
            <a:ext cx="40590075" cy="1520697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439422"/>
            <a:ext cx="2592324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2456182"/>
            <a:ext cx="12726592" cy="1023618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3479799"/>
            <a:ext cx="12726592" cy="6322062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5" y="2456182"/>
            <a:ext cx="12731591" cy="1023618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5" y="3479799"/>
            <a:ext cx="12731591" cy="6322062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436881"/>
            <a:ext cx="9476186" cy="185928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12" y="436883"/>
            <a:ext cx="16102013" cy="936498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2296161"/>
            <a:ext cx="9476186" cy="7505701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7680960"/>
            <a:ext cx="17282160" cy="906781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980440"/>
            <a:ext cx="17282160" cy="658368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8587741"/>
            <a:ext cx="17282160" cy="1287779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439422"/>
            <a:ext cx="25923240" cy="18288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2560321"/>
            <a:ext cx="25923240" cy="724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10170164"/>
            <a:ext cx="672084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10170164"/>
            <a:ext cx="912114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10170164"/>
            <a:ext cx="672084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E:\Resilio Sync\SkinnerLab\Usages\HC_DB_Analyses\HC_DB_EIMetrics\SDprox1\SDprox1_E_COM_I_COM_NumExc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7" y="350837"/>
            <a:ext cx="7021401" cy="517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E:\Resilio Sync\SkinnerLab\Usages\HC_DB_Analyses\HC_DB_EIMetrics\SDprox1\SDprox1_E_COM_I_COM_NumInhH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18" y="351389"/>
            <a:ext cx="6915231" cy="517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E:\Resilio Sync\SkinnerLab\Usages\HC_DB_Analyses\HC_DB_EIMetrics\SDprox1\SDprox1_E_COM_I_COM_ExcRateH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49" y="350837"/>
            <a:ext cx="7008401" cy="51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E:\Resilio Sync\SkinnerLab\Usages\HC_DB_Analyses\HC_DB_EIMetrics\SDprox1\SDprox1_E_COM_I_COM_InhRateHi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8250" y="351389"/>
            <a:ext cx="7009150" cy="517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E:\Resilio Sync\SkinnerLab\Usages\HC_DB_Analyses\HC_DB_EIMetrics\SDprox2\SDprox2_E_COM_I_COM_NumExcHi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7" y="5523948"/>
            <a:ext cx="7021401" cy="517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" descr="E:\Resilio Sync\SkinnerLab\Usages\HC_DB_Analyses\HC_DB_EIMetrics\SDprox2\SDprox2_E_COM_I_COM_NumInhHis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18" y="5525052"/>
            <a:ext cx="6915231" cy="51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E:\Resilio Sync\SkinnerLab\Usages\HC_DB_Analyses\HC_DB_EIMetrics\SDprox2\SDprox2_E_COM_I_COM_ExcRateHis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49" y="5525052"/>
            <a:ext cx="7008401" cy="51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E:\Resilio Sync\SkinnerLab\Usages\HC_DB_Analyses\HC_DB_EIMetrics\SDprox2\SDprox2_E_COM_I_COM_InhRateHis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8250" y="5525052"/>
            <a:ext cx="7009150" cy="517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-731962" y="2179763"/>
            <a:ext cx="231031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731962" y="7413251"/>
            <a:ext cx="231031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3217" y="85344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94618" y="85344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679369" y="85344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658080" y="85344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75360" y="3391217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666210" y="3359493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02238" y="3391217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2578" y="3359493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8</cp:revision>
  <dcterms:created xsi:type="dcterms:W3CDTF">2017-10-19T18:47:44Z</dcterms:created>
  <dcterms:modified xsi:type="dcterms:W3CDTF">2017-10-21T16:03:02Z</dcterms:modified>
</cp:coreProperties>
</file>