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8800425" cy="28800425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7"/>
    <p:restoredTop sz="94637"/>
  </p:normalViewPr>
  <p:slideViewPr>
    <p:cSldViewPr snapToGrid="0" snapToObjects="1">
      <p:cViewPr>
        <p:scale>
          <a:sx n="20" d="100"/>
          <a:sy n="20" d="100"/>
        </p:scale>
        <p:origin x="197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4713405"/>
            <a:ext cx="24480361" cy="10026815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5126892"/>
            <a:ext cx="21600319" cy="695343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533356"/>
            <a:ext cx="6210092" cy="24407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533356"/>
            <a:ext cx="18270270" cy="24407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7180114"/>
            <a:ext cx="24840367" cy="11980175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9273626"/>
            <a:ext cx="24840367" cy="6300091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7666780"/>
            <a:ext cx="12240181" cy="18273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7666780"/>
            <a:ext cx="12240181" cy="18273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3362"/>
            <a:ext cx="24840367" cy="55667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7060106"/>
            <a:ext cx="12183928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0520155"/>
            <a:ext cx="12183928" cy="15473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7060106"/>
            <a:ext cx="12243932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0520155"/>
            <a:ext cx="12243932" cy="15473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4146734"/>
            <a:ext cx="14580215" cy="20466969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4146734"/>
            <a:ext cx="14580215" cy="20466969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533362"/>
            <a:ext cx="24840367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7666780"/>
            <a:ext cx="24840367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6693734"/>
            <a:ext cx="972014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1" y="806824"/>
            <a:ext cx="27001694" cy="27001694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15248" y="797859"/>
            <a:ext cx="6750000" cy="6750000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74213" y="815789"/>
            <a:ext cx="6750000" cy="6750000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24213" y="751760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683178" y="756578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451955" y="824754"/>
            <a:ext cx="6750000" cy="6750000"/>
          </a:xfrm>
          <a:prstGeom prst="rect">
            <a:avLst/>
          </a:prstGeom>
          <a:solidFill>
            <a:srgbClr val="C00000">
              <a:alpha val="84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1183178" y="85500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451955" y="759268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1183178" y="759268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6710" y="1427096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683178" y="1428889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4472004" y="1428889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1183178" y="14279933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06710" y="2101199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686118" y="2101199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4474972" y="2101032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1181904" y="2101199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301340" y="-242104"/>
            <a:ext cx="823847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High Excitatory Synapses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373059" y="27783115"/>
            <a:ext cx="8095037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Low </a:t>
            </a:r>
            <a:r>
              <a:rPr lang="en-US" b="1" smtClean="0"/>
              <a:t>Excitatory Synapses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 rot="5400000">
            <a:off x="24367218" y="13771604"/>
            <a:ext cx="8204105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High Inhibitory Synapses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-3661465" y="13771605"/>
            <a:ext cx="8060668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Low Inhibitory Synapses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266464" y="3449800"/>
            <a:ext cx="55654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0 </a:t>
            </a:r>
            <a:r>
              <a:rPr lang="en-US" sz="4800" b="1" dirty="0" smtClean="0"/>
              <a:t>Models</a:t>
            </a:r>
          </a:p>
          <a:p>
            <a:pPr algn="ctr"/>
            <a:r>
              <a:rPr lang="en-US" sz="4800" b="1" dirty="0"/>
              <a:t>LNI_HNE_HIS_HES</a:t>
            </a:r>
            <a:endParaRPr lang="en-US" sz="48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154387" y="10199800"/>
            <a:ext cx="553715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1859 </a:t>
            </a:r>
            <a:r>
              <a:rPr lang="en-US" sz="4800" b="1" dirty="0" smtClean="0"/>
              <a:t>Models</a:t>
            </a:r>
          </a:p>
          <a:p>
            <a:pPr algn="ctr"/>
            <a:r>
              <a:rPr lang="en-US" sz="4800" b="1" dirty="0"/>
              <a:t>LNI_HNE_HIS_LES</a:t>
            </a:r>
            <a:endParaRPr lang="en-US" sz="48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555386" y="10199800"/>
            <a:ext cx="545264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61 </a:t>
            </a:r>
            <a:r>
              <a:rPr lang="en-US" sz="4800" b="1" dirty="0" smtClean="0"/>
              <a:t>Models</a:t>
            </a:r>
          </a:p>
          <a:p>
            <a:pPr algn="ctr"/>
            <a:r>
              <a:rPr lang="en-US" sz="4800" b="1" dirty="0"/>
              <a:t>LNI_HNE_LIS_LES</a:t>
            </a:r>
            <a:endParaRPr lang="en-US" sz="4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540612" y="3485660"/>
            <a:ext cx="55654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Rates</a:t>
            </a:r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0 </a:t>
            </a:r>
            <a:r>
              <a:rPr lang="en-US" sz="4800" b="1" dirty="0" smtClean="0"/>
              <a:t>Models</a:t>
            </a:r>
          </a:p>
          <a:p>
            <a:pPr algn="ctr"/>
            <a:r>
              <a:rPr lang="en-US" sz="4800" b="1" dirty="0" smtClean="0"/>
              <a:t>LNI_HNE_LIS_HES</a:t>
            </a:r>
            <a:endParaRPr lang="en-US" sz="48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1840461" y="3485660"/>
            <a:ext cx="55654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515 </a:t>
            </a:r>
            <a:r>
              <a:rPr lang="en-US" sz="4800" b="1" dirty="0" smtClean="0"/>
              <a:t>Models</a:t>
            </a:r>
          </a:p>
          <a:p>
            <a:pPr algn="ctr"/>
            <a:r>
              <a:rPr lang="en-US" sz="4800" b="1" dirty="0"/>
              <a:t>HNI_HNE_HIS_HES</a:t>
            </a:r>
            <a:endParaRPr lang="en-US" sz="48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1728384" y="10235660"/>
            <a:ext cx="553715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7554 </a:t>
            </a:r>
            <a:r>
              <a:rPr lang="en-US" sz="4800" b="1" dirty="0" smtClean="0"/>
              <a:t>Models</a:t>
            </a:r>
          </a:p>
          <a:p>
            <a:pPr algn="ctr"/>
            <a:r>
              <a:rPr lang="en-US" sz="4800" b="1" dirty="0"/>
              <a:t>HNI_HNE_HIS_LES</a:t>
            </a:r>
            <a:endParaRPr lang="en-US" sz="48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5129383" y="10235660"/>
            <a:ext cx="545264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2486 </a:t>
            </a:r>
            <a:r>
              <a:rPr lang="en-US" sz="4800" b="1" dirty="0" smtClean="0"/>
              <a:t>Models</a:t>
            </a:r>
          </a:p>
          <a:p>
            <a:pPr algn="ctr"/>
            <a:r>
              <a:rPr lang="en-US" sz="4800" b="1" dirty="0"/>
              <a:t>HNI_HNE_LIS_LES</a:t>
            </a:r>
            <a:endParaRPr lang="en-US" sz="48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5114609" y="3521520"/>
            <a:ext cx="55654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0 </a:t>
            </a:r>
            <a:r>
              <a:rPr lang="en-US" sz="4800" b="1" dirty="0" smtClean="0"/>
              <a:t>Models</a:t>
            </a:r>
          </a:p>
          <a:p>
            <a:pPr algn="ctr"/>
            <a:r>
              <a:rPr lang="en-US" sz="4800" b="1" dirty="0"/>
              <a:t>HNI_HNE_LIS_HES</a:t>
            </a:r>
            <a:endParaRPr lang="en-US" sz="48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8249385" y="16804193"/>
            <a:ext cx="55654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/>
              <a:t>2342 </a:t>
            </a:r>
            <a:r>
              <a:rPr lang="en-US" sz="4800" b="1" dirty="0" smtClean="0"/>
              <a:t>Models</a:t>
            </a:r>
          </a:p>
          <a:p>
            <a:pPr algn="ctr"/>
            <a:r>
              <a:rPr lang="en-US" sz="4800" b="1" dirty="0"/>
              <a:t>LNI_LNE_HIS_HES</a:t>
            </a:r>
            <a:endParaRPr lang="en-US" sz="48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8137308" y="23554193"/>
            <a:ext cx="553715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/>
              <a:t>5722 </a:t>
            </a:r>
            <a:r>
              <a:rPr lang="en-US" sz="4800" b="1" dirty="0" smtClean="0"/>
              <a:t>Models</a:t>
            </a:r>
          </a:p>
          <a:p>
            <a:pPr algn="ctr"/>
            <a:r>
              <a:rPr lang="en-US" sz="4800" b="1" dirty="0"/>
              <a:t>LNI_LNE_HIS_LES</a:t>
            </a:r>
            <a:endParaRPr lang="en-US" sz="48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538307" y="23554193"/>
            <a:ext cx="545264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2376 </a:t>
            </a:r>
            <a:r>
              <a:rPr lang="en-US" sz="4800" b="1" dirty="0" smtClean="0"/>
              <a:t>Models</a:t>
            </a:r>
          </a:p>
          <a:p>
            <a:pPr algn="ctr"/>
            <a:r>
              <a:rPr lang="en-US" sz="4800" b="1" dirty="0"/>
              <a:t>LNI_LNE_LIS_LES</a:t>
            </a:r>
            <a:endParaRPr lang="en-US" sz="4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523533" y="16840053"/>
            <a:ext cx="55654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/>
              <a:t>1532 </a:t>
            </a:r>
            <a:r>
              <a:rPr lang="en-US" sz="4800" b="1" dirty="0" smtClean="0"/>
              <a:t>Models</a:t>
            </a:r>
          </a:p>
          <a:p>
            <a:pPr algn="ctr"/>
            <a:r>
              <a:rPr lang="en-US" sz="4800" b="1" dirty="0"/>
              <a:t>LNI_LNE_LIS_HES</a:t>
            </a:r>
            <a:endParaRPr lang="en-US" sz="4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1738111" y="16804193"/>
            <a:ext cx="55654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/>
              <a:t>5737 </a:t>
            </a:r>
            <a:r>
              <a:rPr lang="en-US" sz="4800" b="1" dirty="0" smtClean="0"/>
              <a:t>Models</a:t>
            </a:r>
          </a:p>
          <a:p>
            <a:pPr algn="ctr"/>
            <a:r>
              <a:rPr lang="en-US" sz="4800" b="1" dirty="0"/>
              <a:t>HNI_LNE_HIS_HES</a:t>
            </a:r>
            <a:endParaRPr lang="en-US" sz="4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1626034" y="23554193"/>
            <a:ext cx="553715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3963 </a:t>
            </a:r>
            <a:r>
              <a:rPr lang="en-US" sz="4800" b="1" dirty="0" smtClean="0"/>
              <a:t>Models</a:t>
            </a:r>
          </a:p>
          <a:p>
            <a:pPr algn="ctr"/>
            <a:r>
              <a:rPr lang="en-US" sz="4800" b="1" dirty="0"/>
              <a:t>HNI_LNE_HIS_LES</a:t>
            </a:r>
            <a:endParaRPr lang="en-US" sz="48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5027033" y="23554193"/>
            <a:ext cx="545264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6183 </a:t>
            </a:r>
            <a:r>
              <a:rPr lang="en-US" sz="4800" b="1" dirty="0" smtClean="0"/>
              <a:t>Models</a:t>
            </a:r>
          </a:p>
          <a:p>
            <a:pPr algn="ctr"/>
            <a:r>
              <a:rPr lang="en-US" sz="4800" b="1" dirty="0"/>
              <a:t>HNI_LNE_LIS_LES</a:t>
            </a:r>
            <a:endParaRPr lang="en-US" sz="48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15012259" y="16840053"/>
            <a:ext cx="55654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/>
              <a:t>2855 </a:t>
            </a:r>
            <a:r>
              <a:rPr lang="en-US" sz="4800" b="1" dirty="0" smtClean="0"/>
              <a:t>Models</a:t>
            </a:r>
          </a:p>
          <a:p>
            <a:pPr algn="ctr"/>
            <a:r>
              <a:rPr lang="en-US" sz="4800" b="1" dirty="0"/>
              <a:t>HNI_LNE_LIS_HES</a:t>
            </a:r>
            <a:endParaRPr lang="en-US" sz="4800" b="1" dirty="0"/>
          </a:p>
        </p:txBody>
      </p:sp>
      <p:sp>
        <p:nvSpPr>
          <p:cNvPr id="30" name="Rectangle 29"/>
          <p:cNvSpPr/>
          <p:nvPr/>
        </p:nvSpPr>
        <p:spPr>
          <a:xfrm>
            <a:off x="905436" y="797859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405436" y="806824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5248" y="14297859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405436" y="14288894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156</Words>
  <Application>Microsoft Macintosh PowerPoint</Application>
  <PresentationFormat>Custom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64</cp:revision>
  <dcterms:created xsi:type="dcterms:W3CDTF">2017-03-24T17:03:41Z</dcterms:created>
  <dcterms:modified xsi:type="dcterms:W3CDTF">2017-10-21T16:46:55Z</dcterms:modified>
</cp:coreProperties>
</file>