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6200438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41" d="100"/>
          <a:sy n="41" d="100"/>
        </p:scale>
        <p:origin x="2480" y="216"/>
      </p:cViewPr>
      <p:guideLst>
        <p:guide orient="horz" pos="510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85800"/>
            <a:ext cx="304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685800"/>
            <a:ext cx="304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5032640"/>
            <a:ext cx="12240181" cy="347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9180248"/>
            <a:ext cx="10080149" cy="4140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2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3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7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1361292"/>
            <a:ext cx="10205151" cy="2902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1361292"/>
            <a:ext cx="30380449" cy="2902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10410286"/>
            <a:ext cx="12240181" cy="3217587"/>
          </a:xfrm>
        </p:spPr>
        <p:txBody>
          <a:bodyPr anchor="t"/>
          <a:lstStyle>
            <a:lvl1pPr algn="l">
              <a:defRPr sz="797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6866444"/>
            <a:ext cx="12240181" cy="3543844"/>
          </a:xfrm>
        </p:spPr>
        <p:txBody>
          <a:bodyPr anchor="b"/>
          <a:lstStyle>
            <a:lvl1pPr marL="0" indent="0">
              <a:buNone/>
              <a:defRPr sz="3985">
                <a:solidFill>
                  <a:schemeClr val="tx1">
                    <a:tint val="75000"/>
                  </a:schemeClr>
                </a:solidFill>
              </a:defRPr>
            </a:lvl1pPr>
            <a:lvl2pPr marL="911082" indent="0">
              <a:buNone/>
              <a:defRPr sz="3617">
                <a:solidFill>
                  <a:schemeClr val="tx1">
                    <a:tint val="75000"/>
                  </a:schemeClr>
                </a:solidFill>
              </a:defRPr>
            </a:lvl2pPr>
            <a:lvl3pPr marL="1822163" indent="0">
              <a:buNone/>
              <a:defRPr sz="3174">
                <a:solidFill>
                  <a:schemeClr val="tx1">
                    <a:tint val="75000"/>
                  </a:schemeClr>
                </a:solidFill>
              </a:defRPr>
            </a:lvl3pPr>
            <a:lvl4pPr marL="273324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4pPr>
            <a:lvl5pPr marL="364432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5pPr>
            <a:lvl6pPr marL="4555407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6pPr>
            <a:lvl7pPr marL="5466488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7pPr>
            <a:lvl8pPr marL="637757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8pPr>
            <a:lvl9pPr marL="7288650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7938968"/>
            <a:ext cx="20292800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7938968"/>
            <a:ext cx="20292801" cy="22451856"/>
          </a:xfrm>
        </p:spPr>
        <p:txBody>
          <a:bodyPr/>
          <a:lstStyle>
            <a:lvl1pPr>
              <a:defRPr sz="5609"/>
            </a:lvl1pPr>
            <a:lvl2pPr>
              <a:defRPr sz="4797"/>
            </a:lvl2pPr>
            <a:lvl3pPr>
              <a:defRPr sz="3985"/>
            </a:lvl3pPr>
            <a:lvl4pPr>
              <a:defRPr sz="3617"/>
            </a:lvl4pPr>
            <a:lvl5pPr>
              <a:defRPr sz="3617"/>
            </a:lvl5pPr>
            <a:lvl6pPr>
              <a:defRPr sz="3617"/>
            </a:lvl6pPr>
            <a:lvl7pPr>
              <a:defRPr sz="3617"/>
            </a:lvl7pPr>
            <a:lvl8pPr>
              <a:defRPr sz="3617"/>
            </a:lvl8pPr>
            <a:lvl9pPr>
              <a:defRPr sz="36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3626351"/>
            <a:ext cx="6362595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5137638"/>
            <a:ext cx="6362595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3626351"/>
            <a:ext cx="6365094" cy="1511288"/>
          </a:xfrm>
        </p:spPr>
        <p:txBody>
          <a:bodyPr anchor="b"/>
          <a:lstStyle>
            <a:lvl1pPr marL="0" indent="0">
              <a:buNone/>
              <a:defRPr sz="4797" b="1"/>
            </a:lvl1pPr>
            <a:lvl2pPr marL="911082" indent="0">
              <a:buNone/>
              <a:defRPr sz="3985" b="1"/>
            </a:lvl2pPr>
            <a:lvl3pPr marL="1822163" indent="0">
              <a:buNone/>
              <a:defRPr sz="3617" b="1"/>
            </a:lvl3pPr>
            <a:lvl4pPr marL="2733245" indent="0">
              <a:buNone/>
              <a:defRPr sz="3174" b="1"/>
            </a:lvl4pPr>
            <a:lvl5pPr marL="3644325" indent="0">
              <a:buNone/>
              <a:defRPr sz="3174" b="1"/>
            </a:lvl5pPr>
            <a:lvl6pPr marL="4555407" indent="0">
              <a:buNone/>
              <a:defRPr sz="3174" b="1"/>
            </a:lvl6pPr>
            <a:lvl7pPr marL="5466488" indent="0">
              <a:buNone/>
              <a:defRPr sz="3174" b="1"/>
            </a:lvl7pPr>
            <a:lvl8pPr marL="6377570" indent="0">
              <a:buNone/>
              <a:defRPr sz="3174" b="1"/>
            </a:lvl8pPr>
            <a:lvl9pPr marL="7288650" indent="0">
              <a:buNone/>
              <a:defRPr sz="3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5137638"/>
            <a:ext cx="6365094" cy="9334005"/>
          </a:xfrm>
        </p:spPr>
        <p:txBody>
          <a:bodyPr/>
          <a:lstStyle>
            <a:lvl1pPr>
              <a:defRPr sz="4797"/>
            </a:lvl1pPr>
            <a:lvl2pPr>
              <a:defRPr sz="3985"/>
            </a:lvl2pPr>
            <a:lvl3pPr>
              <a:defRPr sz="3617"/>
            </a:lvl3pPr>
            <a:lvl4pPr>
              <a:defRPr sz="3174"/>
            </a:lvl4pPr>
            <a:lvl5pPr>
              <a:defRPr sz="3174"/>
            </a:lvl5pPr>
            <a:lvl6pPr>
              <a:defRPr sz="3174"/>
            </a:lvl6pPr>
            <a:lvl7pPr>
              <a:defRPr sz="3174"/>
            </a:lvl7pPr>
            <a:lvl8pPr>
              <a:defRPr sz="3174"/>
            </a:lvl8pPr>
            <a:lvl9pPr>
              <a:defRPr sz="3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645019"/>
            <a:ext cx="4737571" cy="2745074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645024"/>
            <a:ext cx="8050119" cy="13826625"/>
          </a:xfrm>
        </p:spPr>
        <p:txBody>
          <a:bodyPr/>
          <a:lstStyle>
            <a:lvl1pPr>
              <a:defRPr sz="6347"/>
            </a:lvl1pPr>
            <a:lvl2pPr>
              <a:defRPr sz="5609"/>
            </a:lvl2pPr>
            <a:lvl3pPr>
              <a:defRPr sz="4797"/>
            </a:lvl3pPr>
            <a:lvl4pPr>
              <a:defRPr sz="3985"/>
            </a:lvl4pPr>
            <a:lvl5pPr>
              <a:defRPr sz="3985"/>
            </a:lvl5pPr>
            <a:lvl6pPr>
              <a:defRPr sz="3985"/>
            </a:lvl6pPr>
            <a:lvl7pPr>
              <a:defRPr sz="3985"/>
            </a:lvl7pPr>
            <a:lvl8pPr>
              <a:defRPr sz="3985"/>
            </a:lvl8pPr>
            <a:lvl9pPr>
              <a:defRPr sz="3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3390095"/>
            <a:ext cx="4737571" cy="11081551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11340309"/>
            <a:ext cx="8640128" cy="1338788"/>
          </a:xfrm>
        </p:spPr>
        <p:txBody>
          <a:bodyPr anchor="b"/>
          <a:lstStyle>
            <a:lvl1pPr algn="l">
              <a:defRPr sz="398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447539"/>
            <a:ext cx="8640128" cy="9720263"/>
          </a:xfrm>
        </p:spPr>
        <p:txBody>
          <a:bodyPr/>
          <a:lstStyle>
            <a:lvl1pPr marL="0" indent="0">
              <a:buNone/>
              <a:defRPr sz="6347"/>
            </a:lvl1pPr>
            <a:lvl2pPr marL="911082" indent="0">
              <a:buNone/>
              <a:defRPr sz="5609"/>
            </a:lvl2pPr>
            <a:lvl3pPr marL="1822163" indent="0">
              <a:buNone/>
              <a:defRPr sz="4797"/>
            </a:lvl3pPr>
            <a:lvl4pPr marL="2733245" indent="0">
              <a:buNone/>
              <a:defRPr sz="3985"/>
            </a:lvl4pPr>
            <a:lvl5pPr marL="3644325" indent="0">
              <a:buNone/>
              <a:defRPr sz="3985"/>
            </a:lvl5pPr>
            <a:lvl6pPr marL="4555407" indent="0">
              <a:buNone/>
              <a:defRPr sz="3985"/>
            </a:lvl6pPr>
            <a:lvl7pPr marL="5466488" indent="0">
              <a:buNone/>
              <a:defRPr sz="3985"/>
            </a:lvl7pPr>
            <a:lvl8pPr marL="6377570" indent="0">
              <a:buNone/>
              <a:defRPr sz="3985"/>
            </a:lvl8pPr>
            <a:lvl9pPr marL="7288650" indent="0">
              <a:buNone/>
              <a:defRPr sz="3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12679096"/>
            <a:ext cx="8640128" cy="1901300"/>
          </a:xfrm>
        </p:spPr>
        <p:txBody>
          <a:bodyPr/>
          <a:lstStyle>
            <a:lvl1pPr marL="0" indent="0">
              <a:buNone/>
              <a:defRPr sz="2805"/>
            </a:lvl1pPr>
            <a:lvl2pPr marL="911082" indent="0">
              <a:buNone/>
              <a:defRPr sz="2362"/>
            </a:lvl2pPr>
            <a:lvl3pPr marL="1822163" indent="0">
              <a:buNone/>
              <a:defRPr sz="1993"/>
            </a:lvl3pPr>
            <a:lvl4pPr marL="2733245" indent="0">
              <a:buNone/>
              <a:defRPr sz="1772"/>
            </a:lvl4pPr>
            <a:lvl5pPr marL="3644325" indent="0">
              <a:buNone/>
              <a:defRPr sz="1772"/>
            </a:lvl5pPr>
            <a:lvl6pPr marL="4555407" indent="0">
              <a:buNone/>
              <a:defRPr sz="1772"/>
            </a:lvl6pPr>
            <a:lvl7pPr marL="5466488" indent="0">
              <a:buNone/>
              <a:defRPr sz="1772"/>
            </a:lvl7pPr>
            <a:lvl8pPr marL="6377570" indent="0">
              <a:buNone/>
              <a:defRPr sz="1772"/>
            </a:lvl8pPr>
            <a:lvl9pPr marL="7288650" indent="0">
              <a:buNone/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648770"/>
            <a:ext cx="12960192" cy="2700073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3780106"/>
            <a:ext cx="12960192" cy="1069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5015412"/>
            <a:ext cx="4560067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5015412"/>
            <a:ext cx="3360050" cy="86252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2163" rtl="0" eaLnBrk="1" latinLnBrk="0" hangingPunct="1">
        <a:spcBef>
          <a:spcPct val="0"/>
        </a:spcBef>
        <a:buNone/>
        <a:defRPr sz="8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3310" indent="-68331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480507" indent="-569425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9" kern="1200">
          <a:solidFill>
            <a:schemeClr val="tx1"/>
          </a:solidFill>
          <a:latin typeface="+mn-lt"/>
          <a:ea typeface="+mn-ea"/>
          <a:cs typeface="+mn-cs"/>
        </a:defRPr>
      </a:lvl2pPr>
      <a:lvl3pPr marL="2277703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4797" kern="1200">
          <a:solidFill>
            <a:schemeClr val="tx1"/>
          </a:solidFill>
          <a:latin typeface="+mn-lt"/>
          <a:ea typeface="+mn-ea"/>
          <a:cs typeface="+mn-cs"/>
        </a:defRPr>
      </a:lvl3pPr>
      <a:lvl4pPr marL="3188785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985" kern="1200">
          <a:solidFill>
            <a:schemeClr val="tx1"/>
          </a:solidFill>
          <a:latin typeface="+mn-lt"/>
          <a:ea typeface="+mn-ea"/>
          <a:cs typeface="+mn-cs"/>
        </a:defRPr>
      </a:lvl4pPr>
      <a:lvl5pPr marL="409986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»"/>
        <a:defRPr sz="3985" kern="1200">
          <a:solidFill>
            <a:schemeClr val="tx1"/>
          </a:solidFill>
          <a:latin typeface="+mn-lt"/>
          <a:ea typeface="+mn-ea"/>
          <a:cs typeface="+mn-cs"/>
        </a:defRPr>
      </a:lvl5pPr>
      <a:lvl6pPr marL="5010947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6pPr>
      <a:lvl7pPr marL="5922029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7pPr>
      <a:lvl8pPr marL="6833110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8pPr>
      <a:lvl9pPr marL="7744192" indent="-455540" algn="l" defTabSz="18221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1pPr>
      <a:lvl2pPr marL="911082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2pPr>
      <a:lvl3pPr marL="1822163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3pPr>
      <a:lvl4pPr marL="273324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4pPr>
      <a:lvl5pPr marL="3644325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5pPr>
      <a:lvl6pPr marL="4555407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6pPr>
      <a:lvl7pPr marL="5466488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7pPr>
      <a:lvl8pPr marL="637757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8pPr>
      <a:lvl9pPr marL="7288650" algn="l" defTabSz="1822163" rtl="0" eaLnBrk="1" latinLnBrk="0" hangingPunct="1">
        <a:defRPr sz="3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805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106" y="-129381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" y="630255"/>
            <a:ext cx="6476998" cy="5120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" y="5750258"/>
            <a:ext cx="6553200" cy="5104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" y="10854655"/>
            <a:ext cx="6553200" cy="5104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06" y="630255"/>
            <a:ext cx="6476995" cy="5120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40" y="5750257"/>
            <a:ext cx="6553203" cy="510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72" y="10852061"/>
            <a:ext cx="6556531" cy="51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19</cp:revision>
  <dcterms:created xsi:type="dcterms:W3CDTF">2017-10-19T18:47:44Z</dcterms:created>
  <dcterms:modified xsi:type="dcterms:W3CDTF">2017-10-21T16:35:19Z</dcterms:modified>
</cp:coreProperties>
</file>