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3600" cy="1440180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-120" y="-1176"/>
      </p:cViewPr>
      <p:guideLst>
        <p:guide orient="horz" pos="4536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4473893"/>
            <a:ext cx="24483060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8161020"/>
            <a:ext cx="2016252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3225" y="1210153"/>
            <a:ext cx="20412551" cy="25806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5568" y="1210153"/>
            <a:ext cx="60767595" cy="258065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9254491"/>
            <a:ext cx="24483060" cy="2860358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6104098"/>
            <a:ext cx="24483060" cy="3150393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5570" y="7057550"/>
            <a:ext cx="40590072" cy="19959160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5700" y="7057550"/>
            <a:ext cx="40590075" cy="19959160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0" y="576740"/>
            <a:ext cx="25923240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223737"/>
            <a:ext cx="12726592" cy="134350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4567237"/>
            <a:ext cx="12726592" cy="8297705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0" y="3223737"/>
            <a:ext cx="12731591" cy="1343500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0" y="4567237"/>
            <a:ext cx="12731591" cy="8297705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573405"/>
            <a:ext cx="9476186" cy="2440305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573406"/>
            <a:ext cx="16102013" cy="12291537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3013711"/>
            <a:ext cx="9476186" cy="9851232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10081260"/>
            <a:ext cx="17282160" cy="1190150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1286828"/>
            <a:ext cx="17282160" cy="864108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11271410"/>
            <a:ext cx="17282160" cy="1690210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576740"/>
            <a:ext cx="25923240" cy="24003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3360421"/>
            <a:ext cx="25923240" cy="9504522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13348336"/>
            <a:ext cx="67208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13348336"/>
            <a:ext cx="91211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13348336"/>
            <a:ext cx="6720840" cy="766763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0" y="1448257"/>
            <a:ext cx="7083425" cy="6250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35" y="1448257"/>
            <a:ext cx="7035684" cy="6250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19" y="1448256"/>
            <a:ext cx="7075682" cy="6250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778" y="1448255"/>
            <a:ext cx="7107694" cy="6250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5772" y="27040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Independent Inhibitory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05327" y="275557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Common Inhibitory</a:t>
            </a:r>
            <a:endParaRPr 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032499" y="270405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Independent Inhibitory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36905" y="267827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Common Inhibitory</a:t>
            </a:r>
            <a:endParaRPr lang="en-US" sz="4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" y="7701504"/>
            <a:ext cx="7082090" cy="62506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629" y="7701503"/>
            <a:ext cx="7075875" cy="6250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360" y="7698927"/>
            <a:ext cx="7058380" cy="6255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25" y="7696351"/>
            <a:ext cx="6942075" cy="62558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-2796534" y="4063937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SDprox1</a:t>
            </a:r>
            <a:endParaRPr lang="en-US" sz="4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819317" y="10629983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Skinner Lab</cp:lastModifiedBy>
  <cp:revision>2</cp:revision>
  <dcterms:created xsi:type="dcterms:W3CDTF">2017-10-19T18:47:44Z</dcterms:created>
  <dcterms:modified xsi:type="dcterms:W3CDTF">2017-10-19T18:55:50Z</dcterms:modified>
</cp:coreProperties>
</file>