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8803600" cy="14401800"/>
  <p:notesSz cx="6858000" cy="9144000"/>
  <p:defaultTextStyle>
    <a:defPPr>
      <a:defRPr lang="en-US"/>
    </a:defPPr>
    <a:lvl1pPr marL="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240" y="-84"/>
      </p:cViewPr>
      <p:guideLst>
        <p:guide orient="horz" pos="4536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AEA1-967D-4ACD-89D4-B5AB5155009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E12-9CB2-4877-9B7B-584EADB7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E12-9CB2-4877-9B7B-584EADB7B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4473893"/>
            <a:ext cx="24483060" cy="30870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540" y="8161020"/>
            <a:ext cx="20162520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406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3225" y="1210153"/>
            <a:ext cx="20412551" cy="258065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5568" y="1210153"/>
            <a:ext cx="60767595" cy="258065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286" y="9254491"/>
            <a:ext cx="24483060" cy="2860358"/>
          </a:xfrm>
        </p:spPr>
        <p:txBody>
          <a:bodyPr anchor="t"/>
          <a:lstStyle>
            <a:lvl1pPr algn="l">
              <a:defRPr sz="10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286" y="6104098"/>
            <a:ext cx="24483060" cy="3150393"/>
          </a:xfrm>
        </p:spPr>
        <p:txBody>
          <a:bodyPr anchor="b"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35570" y="7057550"/>
            <a:ext cx="40590072" cy="19959160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05700" y="7057550"/>
            <a:ext cx="40590075" cy="19959160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0" y="576740"/>
            <a:ext cx="25923240" cy="24003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3223737"/>
            <a:ext cx="12726592" cy="1343500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180" y="4567237"/>
            <a:ext cx="12726592" cy="8297705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1830" y="3223737"/>
            <a:ext cx="12731591" cy="1343500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1830" y="4567237"/>
            <a:ext cx="12731591" cy="8297705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2" y="573405"/>
            <a:ext cx="9476186" cy="2440305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1407" y="573406"/>
            <a:ext cx="16102013" cy="12291537"/>
          </a:xfrm>
        </p:spPr>
        <p:txBody>
          <a:bodyPr/>
          <a:lstStyle>
            <a:lvl1pPr>
              <a:defRPr sz="8600"/>
            </a:lvl1pPr>
            <a:lvl2pPr>
              <a:defRPr sz="7600"/>
            </a:lvl2pPr>
            <a:lvl3pPr>
              <a:defRPr sz="65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182" y="3013711"/>
            <a:ext cx="9476186" cy="9851232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707" y="10081260"/>
            <a:ext cx="17282160" cy="1190150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5707" y="1286828"/>
            <a:ext cx="17282160" cy="8641080"/>
          </a:xfrm>
        </p:spPr>
        <p:txBody>
          <a:bodyPr/>
          <a:lstStyle>
            <a:lvl1pPr marL="0" indent="0">
              <a:buNone/>
              <a:defRPr sz="8600"/>
            </a:lvl1pPr>
            <a:lvl2pPr marL="1234440" indent="0">
              <a:buNone/>
              <a:defRPr sz="7600"/>
            </a:lvl2pPr>
            <a:lvl3pPr marL="2468880" indent="0">
              <a:buNone/>
              <a:defRPr sz="650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707" y="11271410"/>
            <a:ext cx="17282160" cy="1690210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80" y="576740"/>
            <a:ext cx="25923240" cy="2400300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3360421"/>
            <a:ext cx="25923240" cy="9504522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0180" y="13348336"/>
            <a:ext cx="6720840" cy="76676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1230" y="13348336"/>
            <a:ext cx="9121140" cy="76676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42580" y="13348336"/>
            <a:ext cx="6720840" cy="76676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68880" rtl="0" eaLnBrk="1" latinLnBrk="0" hangingPunct="1">
        <a:spcBef>
          <a:spcPct val="0"/>
        </a:spcBef>
        <a:buNone/>
        <a:defRPr sz="1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5830" indent="-92583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005965" indent="-771525" algn="l" defTabSz="2468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76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»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9" y="1483630"/>
            <a:ext cx="7088588" cy="62506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034" y="1483629"/>
            <a:ext cx="7043148" cy="62506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592" y="1483628"/>
            <a:ext cx="7114913" cy="62506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508" y="1482423"/>
            <a:ext cx="7041892" cy="625187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25" y="7739450"/>
            <a:ext cx="7082090" cy="62995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015" y="7739449"/>
            <a:ext cx="7115021" cy="629444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890" y="7734297"/>
            <a:ext cx="7173746" cy="629959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980" y="7739449"/>
            <a:ext cx="7136620" cy="62970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5772" y="270406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Independent Excitatory &amp; Independent Inhibitory</a:t>
            </a:r>
            <a:endParaRPr lang="en-US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005327" y="275557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Independent Excitatory &amp; Common Inhibitory</a:t>
            </a:r>
            <a:endParaRPr lang="en-US" sz="4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032499" y="270405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Common Excitatory &amp; Independent Inhibitory</a:t>
            </a:r>
            <a:endParaRPr lang="en-US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036905" y="267827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Common Excitatory &amp; Common Inhibitory</a:t>
            </a:r>
            <a:endParaRPr lang="en-US" sz="4400" b="1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2888075" y="4063937"/>
            <a:ext cx="624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SDprox1</a:t>
            </a:r>
            <a:endParaRPr lang="en-US" sz="4400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2888075" y="10629983"/>
            <a:ext cx="624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SDprox2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514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Skinner Lab</dc:creator>
  <cp:lastModifiedBy>Skinner Lab</cp:lastModifiedBy>
  <cp:revision>6</cp:revision>
  <dcterms:created xsi:type="dcterms:W3CDTF">2017-10-19T18:47:44Z</dcterms:created>
  <dcterms:modified xsi:type="dcterms:W3CDTF">2017-10-19T19:23:33Z</dcterms:modified>
</cp:coreProperties>
</file>