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8803600" cy="14401800"/>
  <p:notesSz cx="6858000" cy="9144000"/>
  <p:defaultTextStyle>
    <a:defPPr>
      <a:defRPr lang="en-US"/>
    </a:defPPr>
    <a:lvl1pPr marL="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240" y="-84"/>
      </p:cViewPr>
      <p:guideLst>
        <p:guide orient="horz" pos="4536"/>
        <p:guide pos="9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DAEA1-967D-4ACD-89D4-B5AB51550092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6E12-9CB2-4877-9B7B-584EADB7B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7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6E12-9CB2-4877-9B7B-584EADB7B6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270" y="4473893"/>
            <a:ext cx="24483060" cy="30870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540" y="8161020"/>
            <a:ext cx="20162520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70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406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875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3225" y="1210153"/>
            <a:ext cx="20412551" cy="258065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35568" y="1210153"/>
            <a:ext cx="60767595" cy="258065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5286" y="9254491"/>
            <a:ext cx="24483060" cy="2860358"/>
          </a:xfrm>
        </p:spPr>
        <p:txBody>
          <a:bodyPr anchor="t"/>
          <a:lstStyle>
            <a:lvl1pPr algn="l">
              <a:defRPr sz="10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5286" y="6104098"/>
            <a:ext cx="24483060" cy="3150393"/>
          </a:xfrm>
        </p:spPr>
        <p:txBody>
          <a:bodyPr anchor="b"/>
          <a:lstStyle>
            <a:lvl1pPr marL="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1pPr>
            <a:lvl2pPr marL="1234440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2pPr>
            <a:lvl3pPr marL="2468880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3pPr>
            <a:lvl4pPr marL="370332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4pPr>
            <a:lvl5pPr marL="493776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5pPr>
            <a:lvl6pPr marL="617220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6pPr>
            <a:lvl7pPr marL="740664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7pPr>
            <a:lvl8pPr marL="864108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8pPr>
            <a:lvl9pPr marL="987552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2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35570" y="7057550"/>
            <a:ext cx="40590072" cy="19959160"/>
          </a:xfrm>
        </p:spPr>
        <p:txBody>
          <a:bodyPr/>
          <a:lstStyle>
            <a:lvl1pPr>
              <a:defRPr sz="7600"/>
            </a:lvl1pPr>
            <a:lvl2pPr>
              <a:defRPr sz="6500"/>
            </a:lvl2pPr>
            <a:lvl3pPr>
              <a:defRPr sz="54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05700" y="7057550"/>
            <a:ext cx="40590075" cy="19959160"/>
          </a:xfrm>
        </p:spPr>
        <p:txBody>
          <a:bodyPr/>
          <a:lstStyle>
            <a:lvl1pPr>
              <a:defRPr sz="7600"/>
            </a:lvl1pPr>
            <a:lvl2pPr>
              <a:defRPr sz="6500"/>
            </a:lvl2pPr>
            <a:lvl3pPr>
              <a:defRPr sz="54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9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0" y="576740"/>
            <a:ext cx="25923240" cy="24003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3223737"/>
            <a:ext cx="12726592" cy="1343500"/>
          </a:xfrm>
        </p:spPr>
        <p:txBody>
          <a:bodyPr anchor="b"/>
          <a:lstStyle>
            <a:lvl1pPr marL="0" indent="0">
              <a:buNone/>
              <a:defRPr sz="650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900" b="1"/>
            </a:lvl3pPr>
            <a:lvl4pPr marL="3703320" indent="0">
              <a:buNone/>
              <a:defRPr sz="4300" b="1"/>
            </a:lvl4pPr>
            <a:lvl5pPr marL="4937760" indent="0">
              <a:buNone/>
              <a:defRPr sz="4300" b="1"/>
            </a:lvl5pPr>
            <a:lvl6pPr marL="6172200" indent="0">
              <a:buNone/>
              <a:defRPr sz="4300" b="1"/>
            </a:lvl6pPr>
            <a:lvl7pPr marL="7406640" indent="0">
              <a:buNone/>
              <a:defRPr sz="4300" b="1"/>
            </a:lvl7pPr>
            <a:lvl8pPr marL="8641080" indent="0">
              <a:buNone/>
              <a:defRPr sz="4300" b="1"/>
            </a:lvl8pPr>
            <a:lvl9pPr marL="9875520" indent="0">
              <a:buNone/>
              <a:defRPr sz="4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180" y="4567237"/>
            <a:ext cx="12726592" cy="8297705"/>
          </a:xfrm>
        </p:spPr>
        <p:txBody>
          <a:bodyPr/>
          <a:lstStyle>
            <a:lvl1pPr>
              <a:defRPr sz="6500"/>
            </a:lvl1pPr>
            <a:lvl2pPr>
              <a:defRPr sz="5400"/>
            </a:lvl2pPr>
            <a:lvl3pPr>
              <a:defRPr sz="49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31830" y="3223737"/>
            <a:ext cx="12731591" cy="1343500"/>
          </a:xfrm>
        </p:spPr>
        <p:txBody>
          <a:bodyPr anchor="b"/>
          <a:lstStyle>
            <a:lvl1pPr marL="0" indent="0">
              <a:buNone/>
              <a:defRPr sz="650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900" b="1"/>
            </a:lvl3pPr>
            <a:lvl4pPr marL="3703320" indent="0">
              <a:buNone/>
              <a:defRPr sz="4300" b="1"/>
            </a:lvl4pPr>
            <a:lvl5pPr marL="4937760" indent="0">
              <a:buNone/>
              <a:defRPr sz="4300" b="1"/>
            </a:lvl5pPr>
            <a:lvl6pPr marL="6172200" indent="0">
              <a:buNone/>
              <a:defRPr sz="4300" b="1"/>
            </a:lvl6pPr>
            <a:lvl7pPr marL="7406640" indent="0">
              <a:buNone/>
              <a:defRPr sz="4300" b="1"/>
            </a:lvl7pPr>
            <a:lvl8pPr marL="8641080" indent="0">
              <a:buNone/>
              <a:defRPr sz="4300" b="1"/>
            </a:lvl8pPr>
            <a:lvl9pPr marL="9875520" indent="0">
              <a:buNone/>
              <a:defRPr sz="4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31830" y="4567237"/>
            <a:ext cx="12731591" cy="8297705"/>
          </a:xfrm>
        </p:spPr>
        <p:txBody>
          <a:bodyPr/>
          <a:lstStyle>
            <a:lvl1pPr>
              <a:defRPr sz="6500"/>
            </a:lvl1pPr>
            <a:lvl2pPr>
              <a:defRPr sz="5400"/>
            </a:lvl2pPr>
            <a:lvl3pPr>
              <a:defRPr sz="49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9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2" y="573405"/>
            <a:ext cx="9476186" cy="2440305"/>
          </a:xfrm>
        </p:spPr>
        <p:txBody>
          <a:bodyPr anchor="b"/>
          <a:lstStyle>
            <a:lvl1pPr algn="l">
              <a:defRPr sz="5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1407" y="573406"/>
            <a:ext cx="16102013" cy="12291537"/>
          </a:xfrm>
        </p:spPr>
        <p:txBody>
          <a:bodyPr/>
          <a:lstStyle>
            <a:lvl1pPr>
              <a:defRPr sz="8600"/>
            </a:lvl1pPr>
            <a:lvl2pPr>
              <a:defRPr sz="7600"/>
            </a:lvl2pPr>
            <a:lvl3pPr>
              <a:defRPr sz="65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0182" y="3013711"/>
            <a:ext cx="9476186" cy="9851232"/>
          </a:xfrm>
        </p:spPr>
        <p:txBody>
          <a:bodyPr/>
          <a:lstStyle>
            <a:lvl1pPr marL="0" indent="0">
              <a:buNone/>
              <a:defRPr sz="3800"/>
            </a:lvl1pPr>
            <a:lvl2pPr marL="1234440" indent="0">
              <a:buNone/>
              <a:defRPr sz="3200"/>
            </a:lvl2pPr>
            <a:lvl3pPr marL="2468880" indent="0">
              <a:buNone/>
              <a:defRPr sz="2700"/>
            </a:lvl3pPr>
            <a:lvl4pPr marL="3703320" indent="0">
              <a:buNone/>
              <a:defRPr sz="2400"/>
            </a:lvl4pPr>
            <a:lvl5pPr marL="4937760" indent="0">
              <a:buNone/>
              <a:defRPr sz="2400"/>
            </a:lvl5pPr>
            <a:lvl6pPr marL="6172200" indent="0">
              <a:buNone/>
              <a:defRPr sz="2400"/>
            </a:lvl6pPr>
            <a:lvl7pPr marL="7406640" indent="0">
              <a:buNone/>
              <a:defRPr sz="2400"/>
            </a:lvl7pPr>
            <a:lvl8pPr marL="8641080" indent="0">
              <a:buNone/>
              <a:defRPr sz="2400"/>
            </a:lvl8pPr>
            <a:lvl9pPr marL="987552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707" y="10081260"/>
            <a:ext cx="17282160" cy="1190150"/>
          </a:xfrm>
        </p:spPr>
        <p:txBody>
          <a:bodyPr anchor="b"/>
          <a:lstStyle>
            <a:lvl1pPr algn="l">
              <a:defRPr sz="5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45707" y="1286828"/>
            <a:ext cx="17282160" cy="8641080"/>
          </a:xfrm>
        </p:spPr>
        <p:txBody>
          <a:bodyPr/>
          <a:lstStyle>
            <a:lvl1pPr marL="0" indent="0">
              <a:buNone/>
              <a:defRPr sz="8600"/>
            </a:lvl1pPr>
            <a:lvl2pPr marL="1234440" indent="0">
              <a:buNone/>
              <a:defRPr sz="7600"/>
            </a:lvl2pPr>
            <a:lvl3pPr marL="2468880" indent="0">
              <a:buNone/>
              <a:defRPr sz="6500"/>
            </a:lvl3pPr>
            <a:lvl4pPr marL="3703320" indent="0">
              <a:buNone/>
              <a:defRPr sz="5400"/>
            </a:lvl4pPr>
            <a:lvl5pPr marL="4937760" indent="0">
              <a:buNone/>
              <a:defRPr sz="5400"/>
            </a:lvl5pPr>
            <a:lvl6pPr marL="6172200" indent="0">
              <a:buNone/>
              <a:defRPr sz="5400"/>
            </a:lvl6pPr>
            <a:lvl7pPr marL="7406640" indent="0">
              <a:buNone/>
              <a:defRPr sz="5400"/>
            </a:lvl7pPr>
            <a:lvl8pPr marL="8641080" indent="0">
              <a:buNone/>
              <a:defRPr sz="5400"/>
            </a:lvl8pPr>
            <a:lvl9pPr marL="9875520" indent="0">
              <a:buNone/>
              <a:defRPr sz="5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5707" y="11271410"/>
            <a:ext cx="17282160" cy="1690210"/>
          </a:xfrm>
        </p:spPr>
        <p:txBody>
          <a:bodyPr/>
          <a:lstStyle>
            <a:lvl1pPr marL="0" indent="0">
              <a:buNone/>
              <a:defRPr sz="3800"/>
            </a:lvl1pPr>
            <a:lvl2pPr marL="1234440" indent="0">
              <a:buNone/>
              <a:defRPr sz="3200"/>
            </a:lvl2pPr>
            <a:lvl3pPr marL="2468880" indent="0">
              <a:buNone/>
              <a:defRPr sz="2700"/>
            </a:lvl3pPr>
            <a:lvl4pPr marL="3703320" indent="0">
              <a:buNone/>
              <a:defRPr sz="2400"/>
            </a:lvl4pPr>
            <a:lvl5pPr marL="4937760" indent="0">
              <a:buNone/>
              <a:defRPr sz="2400"/>
            </a:lvl5pPr>
            <a:lvl6pPr marL="6172200" indent="0">
              <a:buNone/>
              <a:defRPr sz="2400"/>
            </a:lvl6pPr>
            <a:lvl7pPr marL="7406640" indent="0">
              <a:buNone/>
              <a:defRPr sz="2400"/>
            </a:lvl7pPr>
            <a:lvl8pPr marL="8641080" indent="0">
              <a:buNone/>
              <a:defRPr sz="2400"/>
            </a:lvl8pPr>
            <a:lvl9pPr marL="987552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180" y="576740"/>
            <a:ext cx="25923240" cy="2400300"/>
          </a:xfrm>
          <a:prstGeom prst="rect">
            <a:avLst/>
          </a:prstGeom>
        </p:spPr>
        <p:txBody>
          <a:bodyPr vert="horz" lIns="246888" tIns="123444" rIns="246888" bIns="1234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3360421"/>
            <a:ext cx="25923240" cy="9504522"/>
          </a:xfrm>
          <a:prstGeom prst="rect">
            <a:avLst/>
          </a:prstGeom>
        </p:spPr>
        <p:txBody>
          <a:bodyPr vert="horz" lIns="246888" tIns="123444" rIns="246888" bIns="1234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0180" y="13348336"/>
            <a:ext cx="6720840" cy="766763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41230" y="13348336"/>
            <a:ext cx="9121140" cy="766763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42580" y="13348336"/>
            <a:ext cx="6720840" cy="766763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7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68880" rtl="0" eaLnBrk="1" latinLnBrk="0" hangingPunct="1">
        <a:spcBef>
          <a:spcPct val="0"/>
        </a:spcBef>
        <a:buNone/>
        <a:defRPr sz="1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5830" indent="-92583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005965" indent="-771525" algn="l" defTabSz="2468880" rtl="0" eaLnBrk="1" latinLnBrk="0" hangingPunct="1">
        <a:spcBef>
          <a:spcPct val="20000"/>
        </a:spcBef>
        <a:buFont typeface="Arial" panose="020B0604020202020204" pitchFamily="34" charset="0"/>
        <a:buChar char="–"/>
        <a:defRPr sz="76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–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55498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»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78942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02386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25830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49274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8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2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0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4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64108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2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85901"/>
            <a:ext cx="6937759" cy="600776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359" y="1485900"/>
            <a:ext cx="7078707" cy="606614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066" y="1486712"/>
            <a:ext cx="6992745" cy="60806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8811" y="1485900"/>
            <a:ext cx="6957030" cy="609596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87" y="7697148"/>
            <a:ext cx="6928672" cy="60876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359" y="7697148"/>
            <a:ext cx="6953669" cy="607731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1028" y="7697148"/>
            <a:ext cx="6992745" cy="608768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773" y="7697147"/>
            <a:ext cx="6969858" cy="607731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16200000">
            <a:off x="-2743117" y="4063937"/>
            <a:ext cx="6240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SDprox1</a:t>
            </a:r>
            <a:endParaRPr lang="en-US" sz="4400" b="1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-2743117" y="10629983"/>
            <a:ext cx="6240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SDprox2</a:t>
            </a:r>
            <a:endParaRPr lang="en-US" sz="4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45772" y="270406"/>
            <a:ext cx="6240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Independent Excitatory &amp; Independent Inhibitory</a:t>
            </a:r>
            <a:endParaRPr lang="en-US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005327" y="275557"/>
            <a:ext cx="6240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Independent Excitatory &amp; Common Inhibitory</a:t>
            </a:r>
            <a:endParaRPr lang="en-US" sz="4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032499" y="270405"/>
            <a:ext cx="6240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Common Excitatory &amp; Independent Inhibitory</a:t>
            </a:r>
            <a:endParaRPr lang="en-US" sz="4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036905" y="267827"/>
            <a:ext cx="6240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Common Excitatory &amp; Common Inhibitory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15147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UHN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Skinner Lab</dc:creator>
  <cp:lastModifiedBy>Skinner Lab</cp:lastModifiedBy>
  <cp:revision>4</cp:revision>
  <dcterms:created xsi:type="dcterms:W3CDTF">2017-10-19T18:47:44Z</dcterms:created>
  <dcterms:modified xsi:type="dcterms:W3CDTF">2017-10-19T19:14:11Z</dcterms:modified>
</cp:coreProperties>
</file>