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4401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40" y="-84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4473893"/>
            <a:ext cx="24483060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8161020"/>
            <a:ext cx="2016252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25" y="1210153"/>
            <a:ext cx="20412551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68" y="1210153"/>
            <a:ext cx="60767595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9254491"/>
            <a:ext cx="24483060" cy="2860358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6104098"/>
            <a:ext cx="24483060" cy="3150393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7057550"/>
            <a:ext cx="40590072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7057550"/>
            <a:ext cx="40590075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23737"/>
            <a:ext cx="12726592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4567237"/>
            <a:ext cx="12726592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3223737"/>
            <a:ext cx="12731591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4567237"/>
            <a:ext cx="12731591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573405"/>
            <a:ext cx="9476186" cy="244030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573406"/>
            <a:ext cx="16102013" cy="12291537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3013711"/>
            <a:ext cx="9476186" cy="9851232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10081260"/>
            <a:ext cx="17282160" cy="119015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1286828"/>
            <a:ext cx="17282160" cy="86410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11271410"/>
            <a:ext cx="17282160" cy="1690210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360421"/>
            <a:ext cx="25923240" cy="9504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3348336"/>
            <a:ext cx="91211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" y="1419442"/>
            <a:ext cx="7065455" cy="63479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12" y="1409700"/>
            <a:ext cx="7026971" cy="63935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231" y="1426902"/>
            <a:ext cx="7007735" cy="63479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749" y="1409700"/>
            <a:ext cx="7030851" cy="63491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" y="7769698"/>
            <a:ext cx="7082090" cy="63314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76" y="7774850"/>
            <a:ext cx="7011518" cy="63262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231" y="7768433"/>
            <a:ext cx="7011518" cy="63326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749" y="7774849"/>
            <a:ext cx="6984797" cy="6313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772" y="27040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5327" y="27555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32499" y="270405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36905" y="26782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888075" y="4063937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888075" y="10629983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Skinner Lab</cp:lastModifiedBy>
  <cp:revision>5</cp:revision>
  <dcterms:created xsi:type="dcterms:W3CDTF">2017-10-19T18:47:44Z</dcterms:created>
  <dcterms:modified xsi:type="dcterms:W3CDTF">2017-10-19T19:19:22Z</dcterms:modified>
</cp:coreProperties>
</file>