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0213" cy="10972800"/>
  <p:notesSz cx="6858000" cy="9144000"/>
  <p:defaultTextStyle>
    <a:defPPr>
      <a:defRPr lang="en-US"/>
    </a:defPPr>
    <a:lvl1pPr marL="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>
      <p:cViewPr>
        <p:scale>
          <a:sx n="59" d="100"/>
          <a:sy n="59" d="100"/>
        </p:scale>
        <p:origin x="1664" y="168"/>
      </p:cViewPr>
      <p:guideLst>
        <p:guide orient="horz" pos="3456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AEA1-967D-4ACD-89D4-B5AB51550092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85800"/>
            <a:ext cx="4498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6E12-9CB2-4877-9B7B-584EADB7B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344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688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7033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93776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17220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40664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64108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875520" algn="l" defTabSz="246888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9513" y="685800"/>
            <a:ext cx="4498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6E12-9CB2-4877-9B7B-584EADB7B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3408683"/>
            <a:ext cx="12240181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2" y="6217920"/>
            <a:ext cx="10080149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5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2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1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6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887991" y="922023"/>
            <a:ext cx="10205151" cy="196621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7537" y="922023"/>
            <a:ext cx="30380449" cy="196621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18" y="7051043"/>
            <a:ext cx="12240181" cy="2179320"/>
          </a:xfrm>
        </p:spPr>
        <p:txBody>
          <a:bodyPr anchor="t"/>
          <a:lstStyle>
            <a:lvl1pPr algn="l">
              <a:defRPr sz="539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18" y="4650745"/>
            <a:ext cx="12240181" cy="2400299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17097" indent="0">
              <a:buNone/>
              <a:defRPr sz="2450">
                <a:solidFill>
                  <a:schemeClr val="tx1">
                    <a:tint val="75000"/>
                  </a:schemeClr>
                </a:solidFill>
              </a:defRPr>
            </a:lvl2pPr>
            <a:lvl3pPr marL="1234193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3pPr>
            <a:lvl4pPr marL="18512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3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548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25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196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67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2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535" y="5377182"/>
            <a:ext cx="20292800" cy="15206979"/>
          </a:xfrm>
        </p:spPr>
        <p:txBody>
          <a:bodyPr/>
          <a:lstStyle>
            <a:lvl1pPr>
              <a:defRPr sz="3799"/>
            </a:lvl1pPr>
            <a:lvl2pPr>
              <a:defRPr sz="3249"/>
            </a:lvl2pPr>
            <a:lvl3pPr>
              <a:defRPr sz="2699"/>
            </a:lvl3pPr>
            <a:lvl4pPr>
              <a:defRPr sz="2450"/>
            </a:lvl4pPr>
            <a:lvl5pPr>
              <a:defRPr sz="2450"/>
            </a:lvl5pPr>
            <a:lvl6pPr>
              <a:defRPr sz="2450"/>
            </a:lvl6pPr>
            <a:lvl7pPr>
              <a:defRPr sz="2450"/>
            </a:lvl7pPr>
            <a:lvl8pPr>
              <a:defRPr sz="2450"/>
            </a:lvl8pPr>
            <a:lvl9pPr>
              <a:defRPr sz="24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00338" y="5377182"/>
            <a:ext cx="20292801" cy="15206979"/>
          </a:xfrm>
        </p:spPr>
        <p:txBody>
          <a:bodyPr/>
          <a:lstStyle>
            <a:lvl1pPr>
              <a:defRPr sz="3799"/>
            </a:lvl1pPr>
            <a:lvl2pPr>
              <a:defRPr sz="3249"/>
            </a:lvl2pPr>
            <a:lvl3pPr>
              <a:defRPr sz="2699"/>
            </a:lvl3pPr>
            <a:lvl4pPr>
              <a:defRPr sz="2450"/>
            </a:lvl4pPr>
            <a:lvl5pPr>
              <a:defRPr sz="2450"/>
            </a:lvl5pPr>
            <a:lvl6pPr>
              <a:defRPr sz="2450"/>
            </a:lvl6pPr>
            <a:lvl7pPr>
              <a:defRPr sz="2450"/>
            </a:lvl7pPr>
            <a:lvl8pPr>
              <a:defRPr sz="2450"/>
            </a:lvl8pPr>
            <a:lvl9pPr>
              <a:defRPr sz="24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1" y="439422"/>
            <a:ext cx="12960192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2456182"/>
            <a:ext cx="6362595" cy="1023618"/>
          </a:xfrm>
        </p:spPr>
        <p:txBody>
          <a:bodyPr anchor="b"/>
          <a:lstStyle>
            <a:lvl1pPr marL="0" indent="0">
              <a:buNone/>
              <a:defRPr sz="3249" b="1"/>
            </a:lvl1pPr>
            <a:lvl2pPr marL="617097" indent="0">
              <a:buNone/>
              <a:defRPr sz="2699" b="1"/>
            </a:lvl2pPr>
            <a:lvl3pPr marL="1234193" indent="0">
              <a:buNone/>
              <a:defRPr sz="2450" b="1"/>
            </a:lvl3pPr>
            <a:lvl4pPr marL="1851290" indent="0">
              <a:buNone/>
              <a:defRPr sz="2150" b="1"/>
            </a:lvl4pPr>
            <a:lvl5pPr marL="2468386" indent="0">
              <a:buNone/>
              <a:defRPr sz="2150" b="1"/>
            </a:lvl5pPr>
            <a:lvl6pPr marL="3085483" indent="0">
              <a:buNone/>
              <a:defRPr sz="2150" b="1"/>
            </a:lvl6pPr>
            <a:lvl7pPr marL="3702579" indent="0">
              <a:buNone/>
              <a:defRPr sz="2150" b="1"/>
            </a:lvl7pPr>
            <a:lvl8pPr marL="4319676" indent="0">
              <a:buNone/>
              <a:defRPr sz="2150" b="1"/>
            </a:lvl8pPr>
            <a:lvl9pPr marL="4936772" indent="0">
              <a:buNone/>
              <a:defRPr sz="2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1" y="3479799"/>
            <a:ext cx="6362595" cy="6322062"/>
          </a:xfrm>
        </p:spPr>
        <p:txBody>
          <a:bodyPr/>
          <a:lstStyle>
            <a:lvl1pPr>
              <a:defRPr sz="3249"/>
            </a:lvl1pPr>
            <a:lvl2pPr>
              <a:defRPr sz="2699"/>
            </a:lvl2pPr>
            <a:lvl3pPr>
              <a:defRPr sz="2450"/>
            </a:lvl3pPr>
            <a:lvl4pPr>
              <a:defRPr sz="2150"/>
            </a:lvl4pPr>
            <a:lvl5pPr>
              <a:defRPr sz="2150"/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2" y="2456182"/>
            <a:ext cx="6365094" cy="1023618"/>
          </a:xfrm>
        </p:spPr>
        <p:txBody>
          <a:bodyPr anchor="b"/>
          <a:lstStyle>
            <a:lvl1pPr marL="0" indent="0">
              <a:buNone/>
              <a:defRPr sz="3249" b="1"/>
            </a:lvl1pPr>
            <a:lvl2pPr marL="617097" indent="0">
              <a:buNone/>
              <a:defRPr sz="2699" b="1"/>
            </a:lvl2pPr>
            <a:lvl3pPr marL="1234193" indent="0">
              <a:buNone/>
              <a:defRPr sz="2450" b="1"/>
            </a:lvl3pPr>
            <a:lvl4pPr marL="1851290" indent="0">
              <a:buNone/>
              <a:defRPr sz="2150" b="1"/>
            </a:lvl4pPr>
            <a:lvl5pPr marL="2468386" indent="0">
              <a:buNone/>
              <a:defRPr sz="2150" b="1"/>
            </a:lvl5pPr>
            <a:lvl6pPr marL="3085483" indent="0">
              <a:buNone/>
              <a:defRPr sz="2150" b="1"/>
            </a:lvl6pPr>
            <a:lvl7pPr marL="3702579" indent="0">
              <a:buNone/>
              <a:defRPr sz="2150" b="1"/>
            </a:lvl7pPr>
            <a:lvl8pPr marL="4319676" indent="0">
              <a:buNone/>
              <a:defRPr sz="2150" b="1"/>
            </a:lvl8pPr>
            <a:lvl9pPr marL="4936772" indent="0">
              <a:buNone/>
              <a:defRPr sz="21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2" y="3479799"/>
            <a:ext cx="6365094" cy="6322062"/>
          </a:xfrm>
        </p:spPr>
        <p:txBody>
          <a:bodyPr/>
          <a:lstStyle>
            <a:lvl1pPr>
              <a:defRPr sz="3249"/>
            </a:lvl1pPr>
            <a:lvl2pPr>
              <a:defRPr sz="2699"/>
            </a:lvl2pPr>
            <a:lvl3pPr>
              <a:defRPr sz="2450"/>
            </a:lvl3pPr>
            <a:lvl4pPr>
              <a:defRPr sz="2150"/>
            </a:lvl4pPr>
            <a:lvl5pPr>
              <a:defRPr sz="2150"/>
            </a:lvl5pPr>
            <a:lvl6pPr>
              <a:defRPr sz="2150"/>
            </a:lvl6pPr>
            <a:lvl7pPr>
              <a:defRPr sz="2150"/>
            </a:lvl7pPr>
            <a:lvl8pPr>
              <a:defRPr sz="2150"/>
            </a:lvl8pPr>
            <a:lvl9pPr>
              <a:defRPr sz="21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2" y="436881"/>
            <a:ext cx="4737571" cy="1859280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6" y="436884"/>
            <a:ext cx="8050119" cy="9364981"/>
          </a:xfrm>
        </p:spPr>
        <p:txBody>
          <a:bodyPr/>
          <a:lstStyle>
            <a:lvl1pPr>
              <a:defRPr sz="4299"/>
            </a:lvl1pPr>
            <a:lvl2pPr>
              <a:defRPr sz="3799"/>
            </a:lvl2pPr>
            <a:lvl3pPr>
              <a:defRPr sz="324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2" y="2296162"/>
            <a:ext cx="4737571" cy="7505701"/>
          </a:xfrm>
        </p:spPr>
        <p:txBody>
          <a:bodyPr/>
          <a:lstStyle>
            <a:lvl1pPr marL="0" indent="0">
              <a:buNone/>
              <a:defRPr sz="1900"/>
            </a:lvl1pPr>
            <a:lvl2pPr marL="617097" indent="0">
              <a:buNone/>
              <a:defRPr sz="1600"/>
            </a:lvl2pPr>
            <a:lvl3pPr marL="1234193" indent="0">
              <a:buNone/>
              <a:defRPr sz="1350"/>
            </a:lvl3pPr>
            <a:lvl4pPr marL="1851290" indent="0">
              <a:buNone/>
              <a:defRPr sz="1200"/>
            </a:lvl4pPr>
            <a:lvl5pPr marL="2468386" indent="0">
              <a:buNone/>
              <a:defRPr sz="1200"/>
            </a:lvl5pPr>
            <a:lvl6pPr marL="3085483" indent="0">
              <a:buNone/>
              <a:defRPr sz="1200"/>
            </a:lvl6pPr>
            <a:lvl7pPr marL="3702579" indent="0">
              <a:buNone/>
              <a:defRPr sz="1200"/>
            </a:lvl7pPr>
            <a:lvl8pPr marL="4319676" indent="0">
              <a:buNone/>
              <a:defRPr sz="1200"/>
            </a:lvl8pPr>
            <a:lvl9pPr marL="4936772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7680961"/>
            <a:ext cx="8640128" cy="90678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980440"/>
            <a:ext cx="8640128" cy="6583680"/>
          </a:xfrm>
        </p:spPr>
        <p:txBody>
          <a:bodyPr/>
          <a:lstStyle>
            <a:lvl1pPr marL="0" indent="0">
              <a:buNone/>
              <a:defRPr sz="4299"/>
            </a:lvl1pPr>
            <a:lvl2pPr marL="617097" indent="0">
              <a:buNone/>
              <a:defRPr sz="3799"/>
            </a:lvl2pPr>
            <a:lvl3pPr marL="1234193" indent="0">
              <a:buNone/>
              <a:defRPr sz="3249"/>
            </a:lvl3pPr>
            <a:lvl4pPr marL="1851290" indent="0">
              <a:buNone/>
              <a:defRPr sz="2699"/>
            </a:lvl4pPr>
            <a:lvl5pPr marL="2468386" indent="0">
              <a:buNone/>
              <a:defRPr sz="2699"/>
            </a:lvl5pPr>
            <a:lvl6pPr marL="3085483" indent="0">
              <a:buNone/>
              <a:defRPr sz="2699"/>
            </a:lvl6pPr>
            <a:lvl7pPr marL="3702579" indent="0">
              <a:buNone/>
              <a:defRPr sz="2699"/>
            </a:lvl7pPr>
            <a:lvl8pPr marL="4319676" indent="0">
              <a:buNone/>
              <a:defRPr sz="2699"/>
            </a:lvl8pPr>
            <a:lvl9pPr marL="4936772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8587742"/>
            <a:ext cx="8640128" cy="1287779"/>
          </a:xfrm>
        </p:spPr>
        <p:txBody>
          <a:bodyPr/>
          <a:lstStyle>
            <a:lvl1pPr marL="0" indent="0">
              <a:buNone/>
              <a:defRPr sz="1900"/>
            </a:lvl1pPr>
            <a:lvl2pPr marL="617097" indent="0">
              <a:buNone/>
              <a:defRPr sz="1600"/>
            </a:lvl2pPr>
            <a:lvl3pPr marL="1234193" indent="0">
              <a:buNone/>
              <a:defRPr sz="1350"/>
            </a:lvl3pPr>
            <a:lvl4pPr marL="1851290" indent="0">
              <a:buNone/>
              <a:defRPr sz="1200"/>
            </a:lvl4pPr>
            <a:lvl5pPr marL="2468386" indent="0">
              <a:buNone/>
              <a:defRPr sz="1200"/>
            </a:lvl5pPr>
            <a:lvl6pPr marL="3085483" indent="0">
              <a:buNone/>
              <a:defRPr sz="1200"/>
            </a:lvl6pPr>
            <a:lvl7pPr marL="3702579" indent="0">
              <a:buNone/>
              <a:defRPr sz="1200"/>
            </a:lvl7pPr>
            <a:lvl8pPr marL="4319676" indent="0">
              <a:buNone/>
              <a:defRPr sz="1200"/>
            </a:lvl8pPr>
            <a:lvl9pPr marL="4936772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1" y="439422"/>
            <a:ext cx="12960192" cy="1828800"/>
          </a:xfrm>
          <a:prstGeom prst="rect">
            <a:avLst/>
          </a:prstGeom>
        </p:spPr>
        <p:txBody>
          <a:bodyPr vert="horz" lIns="246888" tIns="123444" rIns="246888" bIns="1234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2560322"/>
            <a:ext cx="12960192" cy="7241541"/>
          </a:xfrm>
          <a:prstGeom prst="rect">
            <a:avLst/>
          </a:prstGeom>
        </p:spPr>
        <p:txBody>
          <a:bodyPr vert="horz" lIns="246888" tIns="123444" rIns="246888" bIns="1234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1" y="10170164"/>
            <a:ext cx="3360050" cy="58420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CC3F-9C50-4357-A512-F047B52B42A6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3" y="10170164"/>
            <a:ext cx="4560067" cy="58420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3" y="10170164"/>
            <a:ext cx="3360050" cy="584200"/>
          </a:xfrm>
          <a:prstGeom prst="rect">
            <a:avLst/>
          </a:prstGeom>
        </p:spPr>
        <p:txBody>
          <a:bodyPr vert="horz" lIns="246888" tIns="123444" rIns="246888" bIns="12344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82492-A436-4511-83C8-A010D4230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193" rtl="0" eaLnBrk="1" latinLnBrk="0" hangingPunct="1">
        <a:spcBef>
          <a:spcPct val="0"/>
        </a:spcBef>
        <a:buNone/>
        <a:defRPr sz="59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822" indent="-462822" algn="l" defTabSz="123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1002782" indent="-385685" algn="l" defTabSz="1234193" rtl="0" eaLnBrk="1" latinLnBrk="0" hangingPunct="1">
        <a:spcBef>
          <a:spcPct val="20000"/>
        </a:spcBef>
        <a:buFont typeface="Arial" panose="020B0604020202020204" pitchFamily="34" charset="0"/>
        <a:buChar char="–"/>
        <a:defRPr sz="3799" kern="1200">
          <a:solidFill>
            <a:schemeClr val="tx1"/>
          </a:solidFill>
          <a:latin typeface="+mn-lt"/>
          <a:ea typeface="+mn-ea"/>
          <a:cs typeface="+mn-cs"/>
        </a:defRPr>
      </a:lvl2pPr>
      <a:lvl3pPr marL="1542741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49" kern="1200">
          <a:solidFill>
            <a:schemeClr val="tx1"/>
          </a:solidFill>
          <a:latin typeface="+mn-lt"/>
          <a:ea typeface="+mn-ea"/>
          <a:cs typeface="+mn-cs"/>
        </a:defRPr>
      </a:lvl3pPr>
      <a:lvl4pPr marL="2159838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76935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94031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4011128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628224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245321" indent="-308548" algn="l" defTabSz="12341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1pPr>
      <a:lvl2pPr marL="617097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2pPr>
      <a:lvl3pPr marL="1234193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3pPr>
      <a:lvl4pPr marL="1851290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4pPr>
      <a:lvl5pPr marL="2468386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5pPr>
      <a:lvl6pPr marL="3085483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6pPr>
      <a:lvl7pPr marL="3702579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7pPr>
      <a:lvl8pPr marL="4319676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8pPr>
      <a:lvl9pPr marL="4936772" algn="l" defTabSz="1234193" rtl="0" eaLnBrk="1" latinLnBrk="0" hangingPunct="1">
        <a:defRPr sz="2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39294" y="50172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SDprox1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66056" y="15550"/>
            <a:ext cx="231069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SDprox2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42" y="755779"/>
            <a:ext cx="6033000" cy="49845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142" y="755780"/>
            <a:ext cx="6033000" cy="49845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41" y="5740309"/>
            <a:ext cx="6033001" cy="49845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141" y="5740309"/>
            <a:ext cx="6033001" cy="498453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16200000">
            <a:off x="-1154847" y="7193423"/>
            <a:ext cx="395249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Intrinsic Noise </a:t>
            </a:r>
          </a:p>
          <a:p>
            <a:pPr algn="ctr"/>
            <a:r>
              <a:rPr lang="en-US" dirty="0" smtClean="0"/>
              <a:t>Removed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223118" y="2526325"/>
            <a:ext cx="208903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7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UHN Research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Skinner Lab</dc:creator>
  <cp:lastModifiedBy>Alexandre Guet-McCreight</cp:lastModifiedBy>
  <cp:revision>12</cp:revision>
  <dcterms:created xsi:type="dcterms:W3CDTF">2017-10-19T18:47:44Z</dcterms:created>
  <dcterms:modified xsi:type="dcterms:W3CDTF">2017-10-21T19:23:21Z</dcterms:modified>
</cp:coreProperties>
</file>