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34" d="100"/>
          <a:sy n="34" d="100"/>
        </p:scale>
        <p:origin x="1736" y="-616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2\SDprox2_E_COM_I_COM_LNI_LNE_LIS_LES_CurrentZoo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532397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2\SDprox2_E_COM_I_COM_LNI_LNE_LIS_HES_CurrentZoo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0" y="11907354"/>
            <a:ext cx="7084221" cy="510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2\SDprox2_E_COM_I_COM_LNI_LNE_HIS_LES_CurrentZoo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1" y="17532397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2\SDprox2_E_COM_I_COM_LNI_LNE_HIS_HES_CurrentZoo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2" y="11907354"/>
            <a:ext cx="7084220" cy="510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2\SDprox2_E_COM_I_COM_LNI_HNE_HIS_LES_CurrentZoo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0" y="6282841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2\SDprox2_E_COM_I_COM_HNI_LNE_LIS_LES_CurrentZoo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92" y="17532397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2\SDprox2_E_COM_I_COM_HNI_LNE_LIS_HES_CurrentZoo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92" y="11907352"/>
            <a:ext cx="7084221" cy="51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2\SDprox2_E_COM_I_COM_HNI_LNE_HIS_LES_CurrentZoom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113" y="17532397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2\SDprox2_E_COM_I_COM_HNI_LNE_HIS_HES_CurrentZoome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113" y="11907353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2\SDprox2_E_COM_I_COM_HNI_HNE_LIS_LES_CurrentZoom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91" y="6282840"/>
            <a:ext cx="7084222" cy="51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2\SDprox2_E_COM_I_COM_HNI_HNE_HIS_LES_CurrentZoom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113" y="6282841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2\SDprox2_E_COM_I_COM_HNI_HNE_HIS_HES_CurrentZoome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113" y="516821"/>
            <a:ext cx="7084221" cy="51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93890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578112" y="774048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578112" y="1988246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603018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88465" y="530071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888466" y="1109569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804244" y="1107085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736450" y="1107085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905077" y="1669700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905078" y="2232389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788052" y="1668652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703832" y="1669700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820857" y="2233372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703832" y="2233372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76960" y="1668557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587390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91</cp:revision>
  <dcterms:created xsi:type="dcterms:W3CDTF">2017-03-24T17:03:41Z</dcterms:created>
  <dcterms:modified xsi:type="dcterms:W3CDTF">2017-10-16T20:49:41Z</dcterms:modified>
</cp:coreProperties>
</file>