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32" d="100"/>
          <a:sy n="32" d="100"/>
        </p:scale>
        <p:origin x="1864" y="192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278625" y="19192884"/>
            <a:ext cx="4603718" cy="563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-3076816" y="9851137"/>
            <a:ext cx="6899343" cy="50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5" y="14658458"/>
            <a:ext cx="6866145" cy="4671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4" y="9947115"/>
            <a:ext cx="6866145" cy="4671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8" y="14658458"/>
            <a:ext cx="6866145" cy="4671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6" y="9947115"/>
            <a:ext cx="6866145" cy="4671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4" y="5076743"/>
            <a:ext cx="6866146" cy="4671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39" y="14658458"/>
            <a:ext cx="6866145" cy="4671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37" y="9947115"/>
            <a:ext cx="6866145" cy="4671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81" y="14658458"/>
            <a:ext cx="6866145" cy="4671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77" y="9947115"/>
            <a:ext cx="6866143" cy="4671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31" y="5076743"/>
            <a:ext cx="6866146" cy="4671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71" y="5076743"/>
            <a:ext cx="6866146" cy="46715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71" y="380262"/>
            <a:ext cx="6866146" cy="46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104</cp:revision>
  <dcterms:created xsi:type="dcterms:W3CDTF">2017-03-24T17:03:41Z</dcterms:created>
  <dcterms:modified xsi:type="dcterms:W3CDTF">2017-11-02T01:21:19Z</dcterms:modified>
</cp:coreProperties>
</file>