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19799300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7"/>
  </p:normalViewPr>
  <p:slideViewPr>
    <p:cSldViewPr snapToGrid="0" snapToObjects="1">
      <p:cViewPr>
        <p:scale>
          <a:sx n="28" d="100"/>
          <a:sy n="28" d="100"/>
        </p:scale>
        <p:origin x="2240" y="456"/>
      </p:cViewPr>
      <p:guideLst>
        <p:guide orient="horz" pos="623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240303"/>
            <a:ext cx="24480361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0399217"/>
            <a:ext cx="21600319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054129"/>
            <a:ext cx="6210092" cy="167789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054129"/>
            <a:ext cx="18270270" cy="167789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936081"/>
            <a:ext cx="24840367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3249954"/>
            <a:ext cx="24840367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270647"/>
            <a:ext cx="12240181" cy="12562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054134"/>
            <a:ext cx="24840367" cy="3826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4853580"/>
            <a:ext cx="12183928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232244"/>
            <a:ext cx="12183928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4853580"/>
            <a:ext cx="1224393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232244"/>
            <a:ext cx="12243932" cy="10637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850737"/>
            <a:ext cx="14580215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319953"/>
            <a:ext cx="9288887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850737"/>
            <a:ext cx="14580215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5939790"/>
            <a:ext cx="9288887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054134"/>
            <a:ext cx="24840367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270647"/>
            <a:ext cx="24840367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8351022"/>
            <a:ext cx="972014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8351022"/>
            <a:ext cx="648009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62394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81610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90666" y="11437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278625" y="19192884"/>
            <a:ext cx="4603718" cy="563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5" y="14658458"/>
            <a:ext cx="6866145" cy="46715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5" y="9863305"/>
            <a:ext cx="6866145" cy="467158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 rot="16200000">
            <a:off x="-3076816" y="9851137"/>
            <a:ext cx="6899343" cy="50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ysClr val="windowText" lastClr="000000"/>
                </a:solidFill>
              </a:rPr>
              <a:t>Conductance (</a:t>
            </a:r>
            <a:r>
              <a:rPr lang="en-US" sz="4000" b="1" dirty="0" err="1" smtClean="0">
                <a:solidFill>
                  <a:sysClr val="windowText" lastClr="000000"/>
                </a:solidFill>
              </a:rPr>
              <a:t>nS</a:t>
            </a:r>
            <a:r>
              <a:rPr lang="en-US" sz="4000" b="1" dirty="0" smtClean="0">
                <a:solidFill>
                  <a:sysClr val="windowText" lastClr="000000"/>
                </a:solidFill>
              </a:rPr>
              <a:t>)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658458"/>
            <a:ext cx="6866145" cy="467158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9" y="9863305"/>
            <a:ext cx="6866146" cy="467158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7" y="5141545"/>
            <a:ext cx="6866147" cy="467158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45" y="14658458"/>
            <a:ext cx="6866145" cy="46715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44" y="9863305"/>
            <a:ext cx="6866145" cy="46715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767" y="14658458"/>
            <a:ext cx="6866145" cy="46715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88" y="9863305"/>
            <a:ext cx="6866145" cy="467158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144" y="5141545"/>
            <a:ext cx="6866148" cy="46715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88" y="5141545"/>
            <a:ext cx="6866148" cy="46715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88" y="114372"/>
            <a:ext cx="6866145" cy="467158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65115" y="505184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103</cp:revision>
  <dcterms:created xsi:type="dcterms:W3CDTF">2017-03-24T17:03:41Z</dcterms:created>
  <dcterms:modified xsi:type="dcterms:W3CDTF">2017-11-02T01:14:01Z</dcterms:modified>
</cp:coreProperties>
</file>