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32" d="100"/>
          <a:sy n="32" d="100"/>
        </p:scale>
        <p:origin x="1864" y="192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278625" y="19192884"/>
            <a:ext cx="4603718" cy="563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" y="14658459"/>
            <a:ext cx="7082038" cy="4671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" y="9907360"/>
            <a:ext cx="7082038" cy="467158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 rot="16200000">
            <a:off x="-3160683" y="9549142"/>
            <a:ext cx="6899343" cy="50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3" y="14658459"/>
            <a:ext cx="7082038" cy="4671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3" y="9907360"/>
            <a:ext cx="7082038" cy="467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3" y="5088552"/>
            <a:ext cx="7082038" cy="4671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601" y="14658459"/>
            <a:ext cx="7082038" cy="4671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601" y="9907360"/>
            <a:ext cx="7082038" cy="4671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9" y="14658459"/>
            <a:ext cx="7082038" cy="4671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9" y="9907360"/>
            <a:ext cx="7082038" cy="4671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1" y="5084502"/>
            <a:ext cx="7088178" cy="4675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498" y="5084502"/>
            <a:ext cx="7088177" cy="46756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497" y="181724"/>
            <a:ext cx="7088177" cy="46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114</cp:revision>
  <dcterms:created xsi:type="dcterms:W3CDTF">2017-03-24T17:03:41Z</dcterms:created>
  <dcterms:modified xsi:type="dcterms:W3CDTF">2017-11-02T01:34:51Z</dcterms:modified>
</cp:coreProperties>
</file>