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31" d="100"/>
          <a:sy n="31" d="100"/>
        </p:scale>
        <p:origin x="1992" y="280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-3076816" y="9851137"/>
            <a:ext cx="6899343" cy="50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8" y="14635155"/>
            <a:ext cx="6996392" cy="4760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8" y="9874952"/>
            <a:ext cx="6996392" cy="4760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635155"/>
            <a:ext cx="6996391" cy="4760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9" y="9874952"/>
            <a:ext cx="6996391" cy="4760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8" y="5039692"/>
            <a:ext cx="6996391" cy="4760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388" y="14635155"/>
            <a:ext cx="6996391" cy="476020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278625" y="19192884"/>
            <a:ext cx="4603718" cy="563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388" y="9874953"/>
            <a:ext cx="6996390" cy="4760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777" y="14635155"/>
            <a:ext cx="7041213" cy="47906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777" y="9874952"/>
            <a:ext cx="6996392" cy="47602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387" y="5039694"/>
            <a:ext cx="6996389" cy="47602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775" y="5039692"/>
            <a:ext cx="6996391" cy="47602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774" y="128363"/>
            <a:ext cx="6996387" cy="476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106</cp:revision>
  <dcterms:created xsi:type="dcterms:W3CDTF">2017-03-24T17:03:41Z</dcterms:created>
  <dcterms:modified xsi:type="dcterms:W3CDTF">2017-11-02T01:42:53Z</dcterms:modified>
</cp:coreProperties>
</file>