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1520488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60" d="100"/>
          <a:sy n="60" d="100"/>
        </p:scale>
        <p:origin x="1600" y="-40"/>
      </p:cViewPr>
      <p:guideLst>
        <p:guide orient="horz" pos="3629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578823"/>
            <a:ext cx="12240181" cy="246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6528279"/>
            <a:ext cx="10080149" cy="29441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5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3" y="968046"/>
            <a:ext cx="10205151" cy="20643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9" y="968046"/>
            <a:ext cx="30380449" cy="20643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0" y="7402984"/>
            <a:ext cx="12240181" cy="2288097"/>
          </a:xfrm>
        </p:spPr>
        <p:txBody>
          <a:bodyPr anchor="t"/>
          <a:lstStyle>
            <a:lvl1pPr algn="l">
              <a:defRPr sz="566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0" y="4882880"/>
            <a:ext cx="12240181" cy="2520105"/>
          </a:xfrm>
        </p:spPr>
        <p:txBody>
          <a:bodyPr anchor="b"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647925" indent="0">
              <a:buNone/>
              <a:defRPr sz="2572">
                <a:solidFill>
                  <a:schemeClr val="tx1">
                    <a:tint val="75000"/>
                  </a:schemeClr>
                </a:solidFill>
              </a:defRPr>
            </a:lvl2pPr>
            <a:lvl3pPr marL="1295850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3pPr>
            <a:lvl4pPr marL="1943776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4pPr>
            <a:lvl5pPr marL="2591701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5pPr>
            <a:lvl6pPr marL="3239626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6pPr>
            <a:lvl7pPr marL="3887551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7pPr>
            <a:lvl8pPr marL="4535476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8pPr>
            <a:lvl9pPr marL="5183401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5645574"/>
            <a:ext cx="20292800" cy="15966009"/>
          </a:xfrm>
        </p:spPr>
        <p:txBody>
          <a:bodyPr/>
          <a:lstStyle>
            <a:lvl1pPr>
              <a:defRPr sz="3989"/>
            </a:lvl1pPr>
            <a:lvl2pPr>
              <a:defRPr sz="3411"/>
            </a:lvl2pPr>
            <a:lvl3pPr>
              <a:defRPr sz="2834"/>
            </a:lvl3pPr>
            <a:lvl4pPr>
              <a:defRPr sz="2572"/>
            </a:lvl4pPr>
            <a:lvl5pPr>
              <a:defRPr sz="2572"/>
            </a:lvl5pPr>
            <a:lvl6pPr>
              <a:defRPr sz="2572"/>
            </a:lvl6pPr>
            <a:lvl7pPr>
              <a:defRPr sz="2572"/>
            </a:lvl7pPr>
            <a:lvl8pPr>
              <a:defRPr sz="2572"/>
            </a:lvl8pPr>
            <a:lvl9pPr>
              <a:defRPr sz="25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40" y="5645574"/>
            <a:ext cx="20292801" cy="15966009"/>
          </a:xfrm>
        </p:spPr>
        <p:txBody>
          <a:bodyPr/>
          <a:lstStyle>
            <a:lvl1pPr>
              <a:defRPr sz="3989"/>
            </a:lvl1pPr>
            <a:lvl2pPr>
              <a:defRPr sz="3411"/>
            </a:lvl2pPr>
            <a:lvl3pPr>
              <a:defRPr sz="2834"/>
            </a:lvl3pPr>
            <a:lvl4pPr>
              <a:defRPr sz="2572"/>
            </a:lvl4pPr>
            <a:lvl5pPr>
              <a:defRPr sz="2572"/>
            </a:lvl5pPr>
            <a:lvl6pPr>
              <a:defRPr sz="2572"/>
            </a:lvl6pPr>
            <a:lvl7pPr>
              <a:defRPr sz="2572"/>
            </a:lvl7pPr>
            <a:lvl8pPr>
              <a:defRPr sz="2572"/>
            </a:lvl8pPr>
            <a:lvl9pPr>
              <a:defRPr sz="25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61355"/>
            <a:ext cx="12960192" cy="192008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2578779"/>
            <a:ext cx="6362595" cy="1074710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7925" indent="0">
              <a:buNone/>
              <a:defRPr sz="2834" b="1"/>
            </a:lvl2pPr>
            <a:lvl3pPr marL="1295850" indent="0">
              <a:buNone/>
              <a:defRPr sz="2572" b="1"/>
            </a:lvl3pPr>
            <a:lvl4pPr marL="1943776" indent="0">
              <a:buNone/>
              <a:defRPr sz="2258" b="1"/>
            </a:lvl4pPr>
            <a:lvl5pPr marL="2591701" indent="0">
              <a:buNone/>
              <a:defRPr sz="2258" b="1"/>
            </a:lvl5pPr>
            <a:lvl6pPr marL="3239626" indent="0">
              <a:buNone/>
              <a:defRPr sz="2258" b="1"/>
            </a:lvl6pPr>
            <a:lvl7pPr marL="3887551" indent="0">
              <a:buNone/>
              <a:defRPr sz="2258" b="1"/>
            </a:lvl7pPr>
            <a:lvl8pPr marL="4535476" indent="0">
              <a:buNone/>
              <a:defRPr sz="2258" b="1"/>
            </a:lvl8pPr>
            <a:lvl9pPr marL="5183401" indent="0">
              <a:buNone/>
              <a:defRPr sz="22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3653489"/>
            <a:ext cx="6362595" cy="6637617"/>
          </a:xfrm>
        </p:spPr>
        <p:txBody>
          <a:bodyPr/>
          <a:lstStyle>
            <a:lvl1pPr>
              <a:defRPr sz="3411"/>
            </a:lvl1pPr>
            <a:lvl2pPr>
              <a:defRPr sz="2834"/>
            </a:lvl2pPr>
            <a:lvl3pPr>
              <a:defRPr sz="2572"/>
            </a:lvl3pPr>
            <a:lvl4pPr>
              <a:defRPr sz="2258"/>
            </a:lvl4pPr>
            <a:lvl5pPr>
              <a:defRPr sz="2258"/>
            </a:lvl5pPr>
            <a:lvl6pPr>
              <a:defRPr sz="2258"/>
            </a:lvl6pPr>
            <a:lvl7pPr>
              <a:defRPr sz="2258"/>
            </a:lvl7pPr>
            <a:lvl8pPr>
              <a:defRPr sz="2258"/>
            </a:lvl8pPr>
            <a:lvl9pPr>
              <a:defRPr sz="2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578779"/>
            <a:ext cx="6365094" cy="1074710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7925" indent="0">
              <a:buNone/>
              <a:defRPr sz="2834" b="1"/>
            </a:lvl2pPr>
            <a:lvl3pPr marL="1295850" indent="0">
              <a:buNone/>
              <a:defRPr sz="2572" b="1"/>
            </a:lvl3pPr>
            <a:lvl4pPr marL="1943776" indent="0">
              <a:buNone/>
              <a:defRPr sz="2258" b="1"/>
            </a:lvl4pPr>
            <a:lvl5pPr marL="2591701" indent="0">
              <a:buNone/>
              <a:defRPr sz="2258" b="1"/>
            </a:lvl5pPr>
            <a:lvl6pPr marL="3239626" indent="0">
              <a:buNone/>
              <a:defRPr sz="2258" b="1"/>
            </a:lvl6pPr>
            <a:lvl7pPr marL="3887551" indent="0">
              <a:buNone/>
              <a:defRPr sz="2258" b="1"/>
            </a:lvl7pPr>
            <a:lvl8pPr marL="4535476" indent="0">
              <a:buNone/>
              <a:defRPr sz="2258" b="1"/>
            </a:lvl8pPr>
            <a:lvl9pPr marL="5183401" indent="0">
              <a:buNone/>
              <a:defRPr sz="22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3653489"/>
            <a:ext cx="6365094" cy="6637617"/>
          </a:xfrm>
        </p:spPr>
        <p:txBody>
          <a:bodyPr/>
          <a:lstStyle>
            <a:lvl1pPr>
              <a:defRPr sz="3411"/>
            </a:lvl1pPr>
            <a:lvl2pPr>
              <a:defRPr sz="2834"/>
            </a:lvl2pPr>
            <a:lvl3pPr>
              <a:defRPr sz="2572"/>
            </a:lvl3pPr>
            <a:lvl4pPr>
              <a:defRPr sz="2258"/>
            </a:lvl4pPr>
            <a:lvl5pPr>
              <a:defRPr sz="2258"/>
            </a:lvl5pPr>
            <a:lvl6pPr>
              <a:defRPr sz="2258"/>
            </a:lvl6pPr>
            <a:lvl7pPr>
              <a:defRPr sz="2258"/>
            </a:lvl7pPr>
            <a:lvl8pPr>
              <a:defRPr sz="2258"/>
            </a:lvl8pPr>
            <a:lvl9pPr>
              <a:defRPr sz="2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4" y="458688"/>
            <a:ext cx="4737571" cy="1952083"/>
          </a:xfrm>
        </p:spPr>
        <p:txBody>
          <a:bodyPr anchor="b"/>
          <a:lstStyle>
            <a:lvl1pPr algn="l">
              <a:defRPr sz="283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8" y="458692"/>
            <a:ext cx="8050119" cy="9832417"/>
          </a:xfrm>
        </p:spPr>
        <p:txBody>
          <a:bodyPr/>
          <a:lstStyle>
            <a:lvl1pPr>
              <a:defRPr sz="4515"/>
            </a:lvl1pPr>
            <a:lvl2pPr>
              <a:defRPr sz="3989"/>
            </a:lvl2pPr>
            <a:lvl3pPr>
              <a:defRPr sz="3411"/>
            </a:lvl3pPr>
            <a:lvl4pPr>
              <a:defRPr sz="2834"/>
            </a:lvl4pPr>
            <a:lvl5pPr>
              <a:defRPr sz="2834"/>
            </a:lvl5pPr>
            <a:lvl6pPr>
              <a:defRPr sz="2834"/>
            </a:lvl6pPr>
            <a:lvl7pPr>
              <a:defRPr sz="2834"/>
            </a:lvl7pPr>
            <a:lvl8pPr>
              <a:defRPr sz="2834"/>
            </a:lvl8pPr>
            <a:lvl9pPr>
              <a:defRPr sz="28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4" y="2410772"/>
            <a:ext cx="4737571" cy="7880334"/>
          </a:xfrm>
        </p:spPr>
        <p:txBody>
          <a:bodyPr/>
          <a:lstStyle>
            <a:lvl1pPr marL="0" indent="0">
              <a:buNone/>
              <a:defRPr sz="1994"/>
            </a:lvl1pPr>
            <a:lvl2pPr marL="647925" indent="0">
              <a:buNone/>
              <a:defRPr sz="1680"/>
            </a:lvl2pPr>
            <a:lvl3pPr marL="1295850" indent="0">
              <a:buNone/>
              <a:defRPr sz="1418"/>
            </a:lvl3pPr>
            <a:lvl4pPr marL="1943776" indent="0">
              <a:buNone/>
              <a:defRPr sz="1260"/>
            </a:lvl4pPr>
            <a:lvl5pPr marL="2591701" indent="0">
              <a:buNone/>
              <a:defRPr sz="1260"/>
            </a:lvl5pPr>
            <a:lvl6pPr marL="3239626" indent="0">
              <a:buNone/>
              <a:defRPr sz="1260"/>
            </a:lvl6pPr>
            <a:lvl7pPr marL="3887551" indent="0">
              <a:buNone/>
              <a:defRPr sz="1260"/>
            </a:lvl7pPr>
            <a:lvl8pPr marL="4535476" indent="0">
              <a:buNone/>
              <a:defRPr sz="1260"/>
            </a:lvl8pPr>
            <a:lvl9pPr marL="5183401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8064345"/>
            <a:ext cx="8640128" cy="952041"/>
          </a:xfrm>
        </p:spPr>
        <p:txBody>
          <a:bodyPr anchor="b"/>
          <a:lstStyle>
            <a:lvl1pPr algn="l">
              <a:defRPr sz="283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029378"/>
            <a:ext cx="8640128" cy="6912293"/>
          </a:xfrm>
        </p:spPr>
        <p:txBody>
          <a:bodyPr/>
          <a:lstStyle>
            <a:lvl1pPr marL="0" indent="0">
              <a:buNone/>
              <a:defRPr sz="4515"/>
            </a:lvl1pPr>
            <a:lvl2pPr marL="647925" indent="0">
              <a:buNone/>
              <a:defRPr sz="3989"/>
            </a:lvl2pPr>
            <a:lvl3pPr marL="1295850" indent="0">
              <a:buNone/>
              <a:defRPr sz="3411"/>
            </a:lvl3pPr>
            <a:lvl4pPr marL="1943776" indent="0">
              <a:buNone/>
              <a:defRPr sz="2834"/>
            </a:lvl4pPr>
            <a:lvl5pPr marL="2591701" indent="0">
              <a:buNone/>
              <a:defRPr sz="2834"/>
            </a:lvl5pPr>
            <a:lvl6pPr marL="3239626" indent="0">
              <a:buNone/>
              <a:defRPr sz="2834"/>
            </a:lvl6pPr>
            <a:lvl7pPr marL="3887551" indent="0">
              <a:buNone/>
              <a:defRPr sz="2834"/>
            </a:lvl7pPr>
            <a:lvl8pPr marL="4535476" indent="0">
              <a:buNone/>
              <a:defRPr sz="2834"/>
            </a:lvl8pPr>
            <a:lvl9pPr marL="5183401" indent="0">
              <a:buNone/>
              <a:defRPr sz="28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9016386"/>
            <a:ext cx="8640128" cy="1352056"/>
          </a:xfrm>
        </p:spPr>
        <p:txBody>
          <a:bodyPr/>
          <a:lstStyle>
            <a:lvl1pPr marL="0" indent="0">
              <a:buNone/>
              <a:defRPr sz="1994"/>
            </a:lvl1pPr>
            <a:lvl2pPr marL="647925" indent="0">
              <a:buNone/>
              <a:defRPr sz="1680"/>
            </a:lvl2pPr>
            <a:lvl3pPr marL="1295850" indent="0">
              <a:buNone/>
              <a:defRPr sz="1418"/>
            </a:lvl3pPr>
            <a:lvl4pPr marL="1943776" indent="0">
              <a:buNone/>
              <a:defRPr sz="1260"/>
            </a:lvl4pPr>
            <a:lvl5pPr marL="2591701" indent="0">
              <a:buNone/>
              <a:defRPr sz="1260"/>
            </a:lvl5pPr>
            <a:lvl6pPr marL="3239626" indent="0">
              <a:buNone/>
              <a:defRPr sz="1260"/>
            </a:lvl6pPr>
            <a:lvl7pPr marL="3887551" indent="0">
              <a:buNone/>
              <a:defRPr sz="1260"/>
            </a:lvl7pPr>
            <a:lvl8pPr marL="4535476" indent="0">
              <a:buNone/>
              <a:defRPr sz="1260"/>
            </a:lvl8pPr>
            <a:lvl9pPr marL="5183401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61355"/>
            <a:ext cx="12960192" cy="1920081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688118"/>
            <a:ext cx="12960192" cy="7602990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0677791"/>
            <a:ext cx="3360050" cy="61335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0677791"/>
            <a:ext cx="4560067" cy="61335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0677791"/>
            <a:ext cx="3360050" cy="613359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5850" rtl="0" eaLnBrk="1" latinLnBrk="0" hangingPunct="1">
        <a:spcBef>
          <a:spcPct val="0"/>
        </a:spcBef>
        <a:buNone/>
        <a:defRPr sz="62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943" indent="-48594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15" kern="1200">
          <a:solidFill>
            <a:schemeClr val="tx1"/>
          </a:solidFill>
          <a:latin typeface="+mn-lt"/>
          <a:ea typeface="+mn-ea"/>
          <a:cs typeface="+mn-cs"/>
        </a:defRPr>
      </a:lvl1pPr>
      <a:lvl2pPr marL="1052878" indent="-404953" algn="l" defTabSz="12958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813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11" kern="1200">
          <a:solidFill>
            <a:schemeClr val="tx1"/>
          </a:solidFill>
          <a:latin typeface="+mn-lt"/>
          <a:ea typeface="+mn-ea"/>
          <a:cs typeface="+mn-cs"/>
        </a:defRPr>
      </a:lvl3pPr>
      <a:lvl4pPr marL="2267738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915663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»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63588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211514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4859439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507364" indent="-323963" algn="l" defTabSz="12958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1pPr>
      <a:lvl2pPr marL="647925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2pPr>
      <a:lvl3pPr marL="1295850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3pPr>
      <a:lvl4pPr marL="1943776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4pPr>
      <a:lvl5pPr marL="2591701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5pPr>
      <a:lvl6pPr marL="3239626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6pPr>
      <a:lvl7pPr marL="3887551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7pPr>
      <a:lvl8pPr marL="4535476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8pPr>
      <a:lvl9pPr marL="5183401" algn="l" defTabSz="1295850" rtl="0" eaLnBrk="1" latinLnBrk="0" hangingPunct="1">
        <a:defRPr sz="2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55889" y="-1648"/>
            <a:ext cx="394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SDprox1 LNI_LNE_LIS_LES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272513" y="-1648"/>
            <a:ext cx="394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SDprox2 LNI_LNE_LIS_LES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808412" y="5762354"/>
            <a:ext cx="423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SDprox1 HNI_HNE_HIS_HES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706007" y="5757725"/>
            <a:ext cx="423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SDprox2 HNI_HNE_HIS_HES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473416"/>
            <a:ext cx="7086599" cy="5286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6217444"/>
            <a:ext cx="7086598" cy="5275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04" y="473417"/>
            <a:ext cx="7098324" cy="52843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1655435" y="2582520"/>
            <a:ext cx="362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Lowest Input Scenarios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1688937" y="8338069"/>
            <a:ext cx="369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Highest Input Scenarios</a:t>
            </a:r>
            <a:endParaRPr lang="en-US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04" y="6214924"/>
            <a:ext cx="7098324" cy="52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21</cp:revision>
  <dcterms:created xsi:type="dcterms:W3CDTF">2017-10-19T18:47:44Z</dcterms:created>
  <dcterms:modified xsi:type="dcterms:W3CDTF">2017-11-07T03:29:44Z</dcterms:modified>
</cp:coreProperties>
</file>