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63476"/>
            <a:ext cx="7084222" cy="5244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476"/>
            <a:ext cx="7024084" cy="52440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372454"/>
            <a:ext cx="6927864" cy="51721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1963476"/>
            <a:ext cx="7024084" cy="5244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17392687"/>
            <a:ext cx="7024084" cy="5244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11963476"/>
            <a:ext cx="7024084" cy="5244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6372454"/>
            <a:ext cx="6826064" cy="51669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41" y="6372454"/>
            <a:ext cx="6920870" cy="51669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463" y="708732"/>
            <a:ext cx="7018248" cy="523965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33757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1451740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5547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451740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547586" y="565693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545558" y="112310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385298" y="1121713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572815" y="112171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672557" y="1682684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5927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50398" y="169182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563679" y="168322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34548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451541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97</cp:revision>
  <dcterms:created xsi:type="dcterms:W3CDTF">2017-03-24T17:03:41Z</dcterms:created>
  <dcterms:modified xsi:type="dcterms:W3CDTF">2017-10-16T20:00:54Z</dcterms:modified>
</cp:coreProperties>
</file>