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0" d="100"/>
          <a:sy n="30" d="100"/>
        </p:scale>
        <p:origin x="212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" y="11963797"/>
            <a:ext cx="7083788" cy="5243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6927864" cy="524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963797"/>
            <a:ext cx="7023654" cy="52436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377729"/>
            <a:ext cx="6927864" cy="51721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327" y="17392687"/>
            <a:ext cx="6927864" cy="52440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37" y="11963797"/>
            <a:ext cx="7023654" cy="52436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90" y="17392687"/>
            <a:ext cx="7017759" cy="5239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90" y="11963797"/>
            <a:ext cx="7023654" cy="52436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36" y="6377729"/>
            <a:ext cx="6832961" cy="5172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89" y="6310615"/>
            <a:ext cx="7017759" cy="52392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88" y="657433"/>
            <a:ext cx="7017759" cy="52392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433757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1366013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5547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6601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4209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98386" y="558596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545558" y="112310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375587" y="1121713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572815" y="112171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545557" y="1691828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5464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50398" y="1691828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63679" y="168322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34548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70895" y="168801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35152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94</cp:revision>
  <dcterms:created xsi:type="dcterms:W3CDTF">2017-03-24T17:03:41Z</dcterms:created>
  <dcterms:modified xsi:type="dcterms:W3CDTF">2017-10-16T20:02:57Z</dcterms:modified>
</cp:coreProperties>
</file>