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46"/>
  </p:normalViewPr>
  <p:slideViewPr>
    <p:cSldViewPr snapToGrid="0" snapToObjects="1">
      <p:cViewPr>
        <p:scale>
          <a:sx n="129" d="100"/>
          <a:sy n="129" d="100"/>
        </p:scale>
        <p:origin x="144" y="-5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2" y="17531371"/>
            <a:ext cx="7084223" cy="5105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2102160"/>
            <a:ext cx="7084223" cy="5105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7531371"/>
            <a:ext cx="7084223" cy="5105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2" y="12102160"/>
            <a:ext cx="7084223" cy="51053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2" y="6377729"/>
            <a:ext cx="7084222" cy="51053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3" y="17531371"/>
            <a:ext cx="7084223" cy="51053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2" y="12102160"/>
            <a:ext cx="7084223" cy="5105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3" y="17531371"/>
            <a:ext cx="7084223" cy="51053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2" y="12102160"/>
            <a:ext cx="7084223" cy="51053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1" y="6377729"/>
            <a:ext cx="7084221" cy="51053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1" y="6377729"/>
            <a:ext cx="7084221" cy="51053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0" y="653298"/>
            <a:ext cx="7084221" cy="510532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472394" y="765724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21584956" y="779123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587300" y="208527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57207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6898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Current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pA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907481" y="5440324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4906168" y="1116664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807978" y="11165616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688726" y="11178493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841773" y="16905404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842694" y="22305614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7795099" y="16905403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705348" y="1688379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7859492" y="22338153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73076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70895" y="1688018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557589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4457193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82</cp:revision>
  <dcterms:created xsi:type="dcterms:W3CDTF">2017-03-24T17:03:41Z</dcterms:created>
  <dcterms:modified xsi:type="dcterms:W3CDTF">2017-10-16T20:06:37Z</dcterms:modified>
</cp:coreProperties>
</file>