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7" d="100"/>
          <a:sy n="27" d="100"/>
        </p:scale>
        <p:origin x="23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531371"/>
            <a:ext cx="7084222" cy="5105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911660"/>
            <a:ext cx="7084222" cy="5105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17531371"/>
            <a:ext cx="7084223" cy="510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1911660"/>
            <a:ext cx="7084223" cy="5105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0" y="6253849"/>
            <a:ext cx="7084223" cy="5105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7531371"/>
            <a:ext cx="7084223" cy="5105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1911660"/>
            <a:ext cx="7084222" cy="5105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3" y="17531371"/>
            <a:ext cx="7084223" cy="5105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1911660"/>
            <a:ext cx="7084223" cy="5105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3" y="6253851"/>
            <a:ext cx="7084220" cy="51053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6253849"/>
            <a:ext cx="7084223" cy="51053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0" y="634138"/>
            <a:ext cx="7084223" cy="51053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508707" y="764225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560883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50348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75873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28167" y="543187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890329" y="1106614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820218" y="1105224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707725" y="1106723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890328" y="1672341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546478" y="222927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850198" y="1670842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13579" y="1669737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835208" y="2235947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749338" y="2233889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30855" y="1671529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57637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87</cp:revision>
  <dcterms:created xsi:type="dcterms:W3CDTF">2017-03-24T17:03:41Z</dcterms:created>
  <dcterms:modified xsi:type="dcterms:W3CDTF">2017-10-16T20:10:15Z</dcterms:modified>
</cp:coreProperties>
</file>