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28800425" cy="23039388"/>
  <p:notesSz cx="6858000" cy="9144000"/>
  <p:defaultTextStyle>
    <a:defPPr>
      <a:defRPr lang="en-US"/>
    </a:defPPr>
    <a:lvl1pPr marL="0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1pPr>
    <a:lvl2pPr marL="155516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2pPr>
    <a:lvl3pPr marL="3110332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3pPr>
    <a:lvl4pPr marL="4665497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4pPr>
    <a:lvl5pPr marL="6220663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5pPr>
    <a:lvl6pPr marL="7775829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6pPr>
    <a:lvl7pPr marL="9330995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7pPr>
    <a:lvl8pPr marL="10886161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8pPr>
    <a:lvl9pPr marL="1244132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64"/>
  </p:normalViewPr>
  <p:slideViewPr>
    <p:cSldViewPr snapToGrid="0" snapToObjects="1">
      <p:cViewPr>
        <p:scale>
          <a:sx n="27" d="100"/>
          <a:sy n="27" d="100"/>
        </p:scale>
        <p:origin x="2368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3770568"/>
            <a:ext cx="24480361" cy="8021120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2101014"/>
            <a:ext cx="21600319" cy="5562517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226634"/>
            <a:ext cx="6210092" cy="195248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226634"/>
            <a:ext cx="18270270" cy="195248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5743854"/>
            <a:ext cx="24840367" cy="9583744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5418264"/>
            <a:ext cx="24840367" cy="5039864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226639"/>
            <a:ext cx="24840367" cy="44532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5647852"/>
            <a:ext cx="12183928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8415776"/>
            <a:ext cx="12183928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5647852"/>
            <a:ext cx="12243932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8415776"/>
            <a:ext cx="12243932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3317250"/>
            <a:ext cx="14580215" cy="16372898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3317250"/>
            <a:ext cx="14580215" cy="16372898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226639"/>
            <a:ext cx="24840367" cy="4453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6133170"/>
            <a:ext cx="24840367" cy="14618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1354105"/>
            <a:ext cx="9720143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5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905194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16475" y="6377729"/>
            <a:ext cx="5922504" cy="4748046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chemeClr val="tx1"/>
                </a:solidFill>
              </a:rPr>
              <a:t>0 Models </a:t>
            </a:r>
            <a:r>
              <a:rPr lang="en-US" sz="4400" dirty="0" smtClean="0">
                <a:solidFill>
                  <a:schemeClr val="tx1"/>
                </a:solidFill>
              </a:rPr>
              <a:t>Found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098730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190666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0 Models Available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1" y="17531371"/>
            <a:ext cx="7084222" cy="51053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1" y="12102160"/>
            <a:ext cx="7084222" cy="51053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672" y="17531371"/>
            <a:ext cx="7084223" cy="51053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671" y="12102160"/>
            <a:ext cx="7084223" cy="51053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671" y="6433163"/>
            <a:ext cx="7084223" cy="51053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3893" y="17531371"/>
            <a:ext cx="7084223" cy="51053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3892" y="12102160"/>
            <a:ext cx="7084223" cy="51053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115" y="17531371"/>
            <a:ext cx="7084223" cy="51053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112" y="12102160"/>
            <a:ext cx="7084223" cy="510532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3891" y="6433163"/>
            <a:ext cx="7084223" cy="510532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111" y="6433163"/>
            <a:ext cx="7084223" cy="510532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111" y="764166"/>
            <a:ext cx="7084223" cy="510532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7409673" y="7647709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4482744" y="7657243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0" name="Rectangle 19"/>
          <p:cNvSpPr/>
          <p:nvPr/>
        </p:nvSpPr>
        <p:spPr>
          <a:xfrm>
            <a:off x="21578287" y="7791237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1567753" y="2085277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1578287" y="13260383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4468987" y="13260383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415346" y="13064440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25451" y="13260383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 rot="16200000">
            <a:off x="-3076816" y="11085577"/>
            <a:ext cx="6899343" cy="5015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</a:rPr>
              <a:t>Current (</a:t>
            </a:r>
            <a:r>
              <a:rPr lang="en-US" sz="2800" b="1" dirty="0" err="1" smtClean="0">
                <a:solidFill>
                  <a:sysClr val="windowText" lastClr="000000"/>
                </a:solidFill>
              </a:rPr>
              <a:t>pA</a:t>
            </a:r>
            <a:r>
              <a:rPr lang="en-US" sz="2800" b="1" dirty="0" smtClean="0">
                <a:solidFill>
                  <a:sysClr val="windowText" lastClr="000000"/>
                </a:solidFill>
              </a:rPr>
              <a:t>)</a:t>
            </a:r>
            <a:endParaRPr 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4875974" y="5540825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4823146" y="11231035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7762671" y="11217131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0703445" y="11217130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4872131" y="16901954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4922037" y="22358049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7876970" y="16918282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0792282" y="16897596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7893301" y="22332173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0744794" y="22323900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570895" y="16880181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570894" y="22323900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2278625" y="22362000"/>
            <a:ext cx="4603718" cy="563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</a:rPr>
              <a:t>Time (</a:t>
            </a:r>
            <a:r>
              <a:rPr lang="en-US" sz="2800" b="1" dirty="0" err="1" smtClean="0">
                <a:solidFill>
                  <a:sysClr val="windowText" lastClr="000000"/>
                </a:solidFill>
              </a:rPr>
              <a:t>ms</a:t>
            </a:r>
            <a:r>
              <a:rPr lang="en-US" sz="2800" b="1" dirty="0" smtClean="0">
                <a:solidFill>
                  <a:sysClr val="windowText" lastClr="000000"/>
                </a:solidFill>
              </a:rPr>
              <a:t>)</a:t>
            </a:r>
            <a:endParaRPr 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1580128" y="18652440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4457193" y="18652440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407687" y="18652440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35095" y="18652440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</TotalTime>
  <Words>20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Alexandre Guet-McCreight</cp:lastModifiedBy>
  <cp:revision>94</cp:revision>
  <dcterms:created xsi:type="dcterms:W3CDTF">2017-03-24T17:03:41Z</dcterms:created>
  <dcterms:modified xsi:type="dcterms:W3CDTF">2017-10-16T20:12:25Z</dcterms:modified>
</cp:coreProperties>
</file>