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28" d="100"/>
          <a:sy n="28" d="100"/>
        </p:scale>
        <p:origin x="2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7392687"/>
            <a:ext cx="7084222" cy="52440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1811076"/>
            <a:ext cx="7084222" cy="52440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17392687"/>
            <a:ext cx="7084222" cy="52440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11811076"/>
            <a:ext cx="6927864" cy="52440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6184568"/>
            <a:ext cx="7084222" cy="52889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5" y="17392687"/>
            <a:ext cx="6927864" cy="52440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5" y="11811076"/>
            <a:ext cx="7024084" cy="52440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7979" y="17392687"/>
            <a:ext cx="7024084" cy="524400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7979" y="11811076"/>
            <a:ext cx="7024084" cy="524400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5" y="6229465"/>
            <a:ext cx="7024084" cy="52440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759" y="6184568"/>
            <a:ext cx="7084221" cy="528890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7979" y="582009"/>
            <a:ext cx="7024084" cy="524400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7409673" y="7647709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4501489" y="765724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8" name="Rectangle 27"/>
          <p:cNvSpPr/>
          <p:nvPr/>
        </p:nvSpPr>
        <p:spPr>
          <a:xfrm>
            <a:off x="21433745" y="7740438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507877" y="2085277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1518412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468987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415346" y="13064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5451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>
            <a:off x="-3076816" y="11085577"/>
            <a:ext cx="6899343" cy="501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Conductance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nS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666118" y="5491839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4562491" y="11180236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668930" y="11183265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572815" y="1121713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4681022" y="16748953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4681944" y="22309668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7651996" y="16748951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563679" y="16730683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7550398" y="22299517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603880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570895" y="16744717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570894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2278625" y="22362000"/>
            <a:ext cx="4603718" cy="563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Time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ms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1520858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4457193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407687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35095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20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94</cp:revision>
  <dcterms:created xsi:type="dcterms:W3CDTF">2017-03-24T17:03:41Z</dcterms:created>
  <dcterms:modified xsi:type="dcterms:W3CDTF">2017-10-16T20:14:02Z</dcterms:modified>
</cp:coreProperties>
</file>