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0" d="100"/>
          <a:sy n="30" d="100"/>
        </p:scale>
        <p:origin x="212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811076"/>
            <a:ext cx="7084222" cy="5244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7084222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811076"/>
            <a:ext cx="6927864" cy="524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79521"/>
            <a:ext cx="7084222" cy="528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90" y="17392687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1806029"/>
            <a:ext cx="7030844" cy="5249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54" y="17392687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739" y="11806029"/>
            <a:ext cx="7030844" cy="5249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4" y="6179521"/>
            <a:ext cx="7084221" cy="5288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738" y="6179521"/>
            <a:ext cx="7084221" cy="5288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5" y="512790"/>
            <a:ext cx="6875644" cy="51331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90029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20760" y="765055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80562" y="2014938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20759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40590" y="535115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28438" y="1117476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691075" y="1117492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2815" y="1114679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728437" y="1674946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546478" y="2229273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634805" y="16749469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521475" y="1673380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550398" y="2229951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589296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70894" y="1677439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2186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104</cp:revision>
  <dcterms:created xsi:type="dcterms:W3CDTF">2017-03-24T17:03:41Z</dcterms:created>
  <dcterms:modified xsi:type="dcterms:W3CDTF">2017-10-16T20:16:37Z</dcterms:modified>
</cp:coreProperties>
</file>