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5" d="100"/>
          <a:sy n="25" d="100"/>
        </p:scale>
        <p:origin x="24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5" y="17392688"/>
            <a:ext cx="7084222" cy="5244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5" y="11675041"/>
            <a:ext cx="7083788" cy="5243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8"/>
            <a:ext cx="7084222" cy="524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673938"/>
            <a:ext cx="6928897" cy="5244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148053"/>
            <a:ext cx="7084222" cy="528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7392688"/>
            <a:ext cx="6927864" cy="524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61" y="11746232"/>
            <a:ext cx="6928298" cy="5172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9" y="17392688"/>
            <a:ext cx="7024084" cy="5244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9" y="11673938"/>
            <a:ext cx="7025132" cy="5244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60" y="6264461"/>
            <a:ext cx="6928299" cy="51724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8" y="6148053"/>
            <a:ext cx="7084221" cy="52889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8" y="534560"/>
            <a:ext cx="7027362" cy="52464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89177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435287" y="7708108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410898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421433" y="1320496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598386" y="549183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00978" y="1113405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591963" y="1113400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72815" y="1113400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587122" y="1659962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546478" y="222927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605818" y="1661347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494405" y="1659675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14659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0895" y="1661694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434654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96</cp:revision>
  <dcterms:created xsi:type="dcterms:W3CDTF">2017-03-24T17:03:41Z</dcterms:created>
  <dcterms:modified xsi:type="dcterms:W3CDTF">2017-10-16T20:18:17Z</dcterms:modified>
</cp:coreProperties>
</file>