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28" d="100"/>
          <a:sy n="28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531371"/>
            <a:ext cx="7084222" cy="5105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2102160"/>
            <a:ext cx="7084222" cy="5105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2" y="17531371"/>
            <a:ext cx="7068011" cy="5105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12102160"/>
            <a:ext cx="7084223" cy="5105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1" y="6377729"/>
            <a:ext cx="7067578" cy="5093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3" y="17531371"/>
            <a:ext cx="7084223" cy="5105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12102160"/>
            <a:ext cx="7084223" cy="5105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4" y="17531371"/>
            <a:ext cx="7084223" cy="51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2" y="12102160"/>
            <a:ext cx="7084223" cy="5105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2" y="6365736"/>
            <a:ext cx="7084220" cy="51053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1" y="6365734"/>
            <a:ext cx="7084223" cy="51053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0" y="629308"/>
            <a:ext cx="7084223" cy="51053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409673" y="764770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491632" y="765724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21562784" y="779123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1575397" y="2085277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551209" y="13329832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68987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5346" y="13064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5451" y="13260383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-3076816" y="11085577"/>
            <a:ext cx="6899343" cy="501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Current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pA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4910903" y="5433965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869650" y="1117316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816616" y="1117083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700138" y="111708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858074" y="16918283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905294" y="22350608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7758743" y="16918282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14152" y="1690173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793467" y="22345816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54467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570895" y="16880181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0894" y="22323900"/>
            <a:ext cx="974333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278625" y="22362000"/>
            <a:ext cx="4603718" cy="563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Time (</a:t>
            </a:r>
            <a:r>
              <a:rPr lang="en-US" sz="2800" b="1" dirty="0" err="1" smtClean="0">
                <a:solidFill>
                  <a:sysClr val="windowText" lastClr="000000"/>
                </a:solidFill>
              </a:rPr>
              <a:t>ms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)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1594594" y="18698739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57193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407687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095" y="18652440"/>
            <a:ext cx="293454" cy="2189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20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89</cp:revision>
  <dcterms:created xsi:type="dcterms:W3CDTF">2017-03-24T17:03:41Z</dcterms:created>
  <dcterms:modified xsi:type="dcterms:W3CDTF">2017-10-16T20:20:20Z</dcterms:modified>
</cp:coreProperties>
</file>