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1" d="100"/>
          <a:sy n="31" d="100"/>
        </p:scale>
        <p:origin x="199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7531371"/>
            <a:ext cx="7084223" cy="5105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1949760"/>
            <a:ext cx="7084222" cy="510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7531371"/>
            <a:ext cx="7084223" cy="5105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0" y="11949760"/>
            <a:ext cx="7084223" cy="51053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69" y="6241944"/>
            <a:ext cx="7084223" cy="5105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17531371"/>
            <a:ext cx="7084223" cy="51053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11949760"/>
            <a:ext cx="7084222" cy="5105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7531371"/>
            <a:ext cx="7084222" cy="5105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11949760"/>
            <a:ext cx="7084223" cy="51053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1" y="6241946"/>
            <a:ext cx="7084220" cy="51053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241944"/>
            <a:ext cx="7084223" cy="51053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09" y="534128"/>
            <a:ext cx="7084223" cy="510532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530741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21587687" y="7527998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604862" y="1863602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587688" y="1332965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903186" y="536714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891923" y="1103706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13637" y="1105087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11362" y="110370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864214" y="1675202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865135" y="2234815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772073" y="1675202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743790" y="1676300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785929" y="2235493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753205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70895" y="1675548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573201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93</cp:revision>
  <dcterms:created xsi:type="dcterms:W3CDTF">2017-03-24T17:03:41Z</dcterms:created>
  <dcterms:modified xsi:type="dcterms:W3CDTF">2017-10-16T20:23:27Z</dcterms:modified>
</cp:coreProperties>
</file>