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28800425" cy="23039388"/>
  <p:notesSz cx="6858000" cy="9144000"/>
  <p:defaultTextStyle>
    <a:defPPr>
      <a:defRPr lang="en-US"/>
    </a:defPPr>
    <a:lvl1pPr marL="0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1pPr>
    <a:lvl2pPr marL="155516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2pPr>
    <a:lvl3pPr marL="3110332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3pPr>
    <a:lvl4pPr marL="4665497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4pPr>
    <a:lvl5pPr marL="6220663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5pPr>
    <a:lvl6pPr marL="7775829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6pPr>
    <a:lvl7pPr marL="9330995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7pPr>
    <a:lvl8pPr marL="10886161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8pPr>
    <a:lvl9pPr marL="1244132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64"/>
  </p:normalViewPr>
  <p:slideViewPr>
    <p:cSldViewPr snapToGrid="0" snapToObjects="1">
      <p:cViewPr>
        <p:scale>
          <a:sx n="28" d="100"/>
          <a:sy n="28" d="100"/>
        </p:scale>
        <p:origin x="2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3770568"/>
            <a:ext cx="24480361" cy="8021120"/>
          </a:xfrm>
        </p:spPr>
        <p:txBody>
          <a:bodyPr anchor="b"/>
          <a:lstStyle>
            <a:lvl1pPr algn="ctr"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12101014"/>
            <a:ext cx="21600319" cy="5562517"/>
          </a:xfrm>
        </p:spPr>
        <p:txBody>
          <a:bodyPr/>
          <a:lstStyle>
            <a:lvl1pPr marL="0" indent="0" algn="ctr">
              <a:buNone/>
              <a:defRPr sz="7559"/>
            </a:lvl1pPr>
            <a:lvl2pPr marL="1440043" indent="0" algn="ctr">
              <a:buNone/>
              <a:defRPr sz="6299"/>
            </a:lvl2pPr>
            <a:lvl3pPr marL="2880086" indent="0" algn="ctr">
              <a:buNone/>
              <a:defRPr sz="5669"/>
            </a:lvl3pPr>
            <a:lvl4pPr marL="4320129" indent="0" algn="ctr">
              <a:buNone/>
              <a:defRPr sz="5040"/>
            </a:lvl4pPr>
            <a:lvl5pPr marL="5760171" indent="0" algn="ctr">
              <a:buNone/>
              <a:defRPr sz="5040"/>
            </a:lvl5pPr>
            <a:lvl6pPr marL="7200214" indent="0" algn="ctr">
              <a:buNone/>
              <a:defRPr sz="5040"/>
            </a:lvl6pPr>
            <a:lvl7pPr marL="8640257" indent="0" algn="ctr">
              <a:buNone/>
              <a:defRPr sz="5040"/>
            </a:lvl7pPr>
            <a:lvl8pPr marL="10080300" indent="0" algn="ctr">
              <a:buNone/>
              <a:defRPr sz="5040"/>
            </a:lvl8pPr>
            <a:lvl9pPr marL="11520343" indent="0" algn="ctr">
              <a:buNone/>
              <a:defRPr sz="50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1226634"/>
            <a:ext cx="6210092" cy="195248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1226634"/>
            <a:ext cx="18270270" cy="195248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5743854"/>
            <a:ext cx="24840367" cy="9583744"/>
          </a:xfrm>
        </p:spPr>
        <p:txBody>
          <a:bodyPr anchor="b"/>
          <a:lstStyle>
            <a:lvl1pPr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15418264"/>
            <a:ext cx="24840367" cy="5039864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40043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8008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20129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5760171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7200214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8640257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00803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1520343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6133170"/>
            <a:ext cx="12240181" cy="14618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6133170"/>
            <a:ext cx="12240181" cy="14618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226639"/>
            <a:ext cx="24840367" cy="44532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5647852"/>
            <a:ext cx="12183928" cy="2767925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8415776"/>
            <a:ext cx="12183928" cy="123783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5647852"/>
            <a:ext cx="12243932" cy="2767925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8415776"/>
            <a:ext cx="12243932" cy="123783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535959"/>
            <a:ext cx="9288887" cy="5375857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3317250"/>
            <a:ext cx="14580215" cy="16372898"/>
          </a:xfrm>
        </p:spPr>
        <p:txBody>
          <a:bodyPr/>
          <a:lstStyle>
            <a:lvl1pPr>
              <a:defRPr sz="10079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911816"/>
            <a:ext cx="9288887" cy="1280499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535959"/>
            <a:ext cx="9288887" cy="5375857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3317250"/>
            <a:ext cx="14580215" cy="16372898"/>
          </a:xfrm>
        </p:spPr>
        <p:txBody>
          <a:bodyPr anchor="t"/>
          <a:lstStyle>
            <a:lvl1pPr marL="0" indent="0">
              <a:buNone/>
              <a:defRPr sz="10079"/>
            </a:lvl1pPr>
            <a:lvl2pPr marL="1440043" indent="0">
              <a:buNone/>
              <a:defRPr sz="8819"/>
            </a:lvl2pPr>
            <a:lvl3pPr marL="2880086" indent="0">
              <a:buNone/>
              <a:defRPr sz="7559"/>
            </a:lvl3pPr>
            <a:lvl4pPr marL="4320129" indent="0">
              <a:buNone/>
              <a:defRPr sz="6299"/>
            </a:lvl4pPr>
            <a:lvl5pPr marL="5760171" indent="0">
              <a:buNone/>
              <a:defRPr sz="6299"/>
            </a:lvl5pPr>
            <a:lvl6pPr marL="7200214" indent="0">
              <a:buNone/>
              <a:defRPr sz="6299"/>
            </a:lvl6pPr>
            <a:lvl7pPr marL="8640257" indent="0">
              <a:buNone/>
              <a:defRPr sz="6299"/>
            </a:lvl7pPr>
            <a:lvl8pPr marL="10080300" indent="0">
              <a:buNone/>
              <a:defRPr sz="6299"/>
            </a:lvl8pPr>
            <a:lvl9pPr marL="11520343" indent="0">
              <a:buNone/>
              <a:defRPr sz="6299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911816"/>
            <a:ext cx="9288887" cy="1280499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1226639"/>
            <a:ext cx="24840367" cy="4453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6133170"/>
            <a:ext cx="24840367" cy="14618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21354105"/>
            <a:ext cx="6480096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21354105"/>
            <a:ext cx="9720143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21354105"/>
            <a:ext cx="6480096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5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880086" rtl="0" eaLnBrk="1" latinLnBrk="0" hangingPunct="1">
        <a:lnSpc>
          <a:spcPct val="90000"/>
        </a:lnSpc>
        <a:spcBef>
          <a:spcPct val="0"/>
        </a:spcBef>
        <a:buNone/>
        <a:defRPr sz="1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21" indent="-720021" algn="l" defTabSz="2880086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600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600107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40150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80193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20236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60278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800321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403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80086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20129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60171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200214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40257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8030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203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905194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16475" y="6377729"/>
            <a:ext cx="5922504" cy="4748046"/>
          </a:xfrm>
          <a:prstGeom prst="rect">
            <a:avLst/>
          </a:prstGeom>
          <a:solidFill>
            <a:schemeClr val="accent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chemeClr val="tx1"/>
                </a:solidFill>
              </a:rPr>
              <a:t>0 Models </a:t>
            </a:r>
            <a:r>
              <a:rPr lang="en-US" sz="4400" dirty="0" smtClean="0">
                <a:solidFill>
                  <a:schemeClr val="tx1"/>
                </a:solidFill>
              </a:rPr>
              <a:t>Found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098730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5190666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0 Models Available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50" y="17531371"/>
            <a:ext cx="7084223" cy="51053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49" y="11968848"/>
            <a:ext cx="7084222" cy="510532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671" y="17531370"/>
            <a:ext cx="7084224" cy="51053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670" y="11968846"/>
            <a:ext cx="7084221" cy="510532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670" y="6377729"/>
            <a:ext cx="7084221" cy="510532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3890" y="17531369"/>
            <a:ext cx="7084225" cy="510532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3887" y="11968846"/>
            <a:ext cx="7084223" cy="510532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8109" y="17531369"/>
            <a:ext cx="7084223" cy="51053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8106" y="11968845"/>
            <a:ext cx="7084225" cy="510532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3886" y="6377729"/>
            <a:ext cx="7084221" cy="510532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8105" y="6377728"/>
            <a:ext cx="7084223" cy="510532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8104" y="815204"/>
            <a:ext cx="7084223" cy="5105324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7409673" y="7647709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4495749" y="7657243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26" name="Rectangle 25"/>
          <p:cNvSpPr/>
          <p:nvPr/>
        </p:nvSpPr>
        <p:spPr>
          <a:xfrm>
            <a:off x="21567491" y="7791237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1556955" y="2085277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1567491" y="13260383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4468987" y="13260383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415346" y="13064440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25451" y="13260383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 rot="16200000">
            <a:off x="-3076816" y="11085577"/>
            <a:ext cx="6899343" cy="5015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ysClr val="windowText" lastClr="000000"/>
                </a:solidFill>
              </a:rPr>
              <a:t>Current (</a:t>
            </a:r>
            <a:r>
              <a:rPr lang="en-US" sz="2800" b="1" dirty="0" err="1" smtClean="0">
                <a:solidFill>
                  <a:sysClr val="windowText" lastClr="000000"/>
                </a:solidFill>
              </a:rPr>
              <a:t>pA</a:t>
            </a:r>
            <a:r>
              <a:rPr lang="en-US" sz="2800" b="1" dirty="0" smtClean="0">
                <a:solidFill>
                  <a:sysClr val="windowText" lastClr="000000"/>
                </a:solidFill>
              </a:rPr>
              <a:t>)</a:t>
            </a:r>
            <a:endParaRPr lang="en-US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4908353" y="5631325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4902019" y="11169042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7844866" y="11155138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0727798" y="11170636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4902017" y="16763301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4887439" y="22339229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7782872" y="16763301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0765157" y="16770288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7798371" y="22346012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0729016" y="22323900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632887" y="16787192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570894" y="22323900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2278625" y="22362000"/>
            <a:ext cx="4603718" cy="563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ysClr val="windowText" lastClr="000000"/>
                </a:solidFill>
              </a:rPr>
              <a:t>Time (</a:t>
            </a:r>
            <a:r>
              <a:rPr lang="en-US" sz="2800" b="1" dirty="0" err="1" smtClean="0">
                <a:solidFill>
                  <a:sysClr val="windowText" lastClr="000000"/>
                </a:solidFill>
              </a:rPr>
              <a:t>ms</a:t>
            </a:r>
            <a:r>
              <a:rPr lang="en-US" sz="2800" b="1" dirty="0" smtClean="0">
                <a:solidFill>
                  <a:sysClr val="windowText" lastClr="000000"/>
                </a:solidFill>
              </a:rPr>
              <a:t>)</a:t>
            </a:r>
            <a:endParaRPr lang="en-US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1584000" y="18667938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4457193" y="18652440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407687" y="18652440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35095" y="18652440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00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179</TotalTime>
  <Words>20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Guet-McCreight</dc:creator>
  <cp:lastModifiedBy>Alexandre Guet-McCreight</cp:lastModifiedBy>
  <cp:revision>100</cp:revision>
  <dcterms:created xsi:type="dcterms:W3CDTF">2017-03-24T17:03:41Z</dcterms:created>
  <dcterms:modified xsi:type="dcterms:W3CDTF">2017-10-16T20:26:12Z</dcterms:modified>
</cp:coreProperties>
</file>